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3" r:id="rId1"/>
    <p:sldMasterId id="2147484529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C8A93-E94A-454C-A48D-8BFC149678CC}" v="65" dt="2021-03-19T13:12:2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45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a Sri Hendriyetty" userId="1f27bd70-64e2-4482-baa6-192990d0835b" providerId="ADAL" clId="{839C8A93-E94A-454C-A48D-8BFC149678CC}"/>
    <pc:docChg chg="undo custSel addSld modSld addMainMaster delMainMaster modMainMaster">
      <pc:chgData name="Nella Sri Hendriyetty" userId="1f27bd70-64e2-4482-baa6-192990d0835b" providerId="ADAL" clId="{839C8A93-E94A-454C-A48D-8BFC149678CC}" dt="2021-03-19T13:13:15.579" v="1638" actId="14100"/>
      <pc:docMkLst>
        <pc:docMk/>
      </pc:docMkLst>
      <pc:sldChg chg="addSp modSp mod">
        <pc:chgData name="Nella Sri Hendriyetty" userId="1f27bd70-64e2-4482-baa6-192990d0835b" providerId="ADAL" clId="{839C8A93-E94A-454C-A48D-8BFC149678CC}" dt="2021-03-19T13:08:18.314" v="1566" actId="14100"/>
        <pc:sldMkLst>
          <pc:docMk/>
          <pc:sldMk cId="3258076635" sldId="256"/>
        </pc:sldMkLst>
        <pc:spChg chg="mod">
          <ac:chgData name="Nella Sri Hendriyetty" userId="1f27bd70-64e2-4482-baa6-192990d0835b" providerId="ADAL" clId="{839C8A93-E94A-454C-A48D-8BFC149678CC}" dt="2021-03-19T13:06:29.268" v="1560" actId="20577"/>
          <ac:spMkLst>
            <pc:docMk/>
            <pc:sldMk cId="3258076635" sldId="256"/>
            <ac:spMk id="2" creationId="{F748EF19-6C94-48B9-90EA-80D1A19EDEE9}"/>
          </ac:spMkLst>
        </pc:spChg>
        <pc:spChg chg="mod">
          <ac:chgData name="Nella Sri Hendriyetty" userId="1f27bd70-64e2-4482-baa6-192990d0835b" providerId="ADAL" clId="{839C8A93-E94A-454C-A48D-8BFC149678CC}" dt="2021-03-19T13:07:50.948" v="1563" actId="121"/>
          <ac:spMkLst>
            <pc:docMk/>
            <pc:sldMk cId="3258076635" sldId="256"/>
            <ac:spMk id="3" creationId="{0B99AB86-A672-41F6-B199-EB8A4E9E00EE}"/>
          </ac:spMkLst>
        </pc:spChg>
        <pc:picChg chg="add mod">
          <ac:chgData name="Nella Sri Hendriyetty" userId="1f27bd70-64e2-4482-baa6-192990d0835b" providerId="ADAL" clId="{839C8A93-E94A-454C-A48D-8BFC149678CC}" dt="2021-03-19T13:08:18.314" v="1566" actId="14100"/>
          <ac:picMkLst>
            <pc:docMk/>
            <pc:sldMk cId="3258076635" sldId="256"/>
            <ac:picMk id="4" creationId="{AC3F19ED-C66A-43AE-9FCE-EB508F7B03C3}"/>
          </ac:picMkLst>
        </pc:picChg>
      </pc:sldChg>
      <pc:sldChg chg="addSp delSp modSp mod">
        <pc:chgData name="Nella Sri Hendriyetty" userId="1f27bd70-64e2-4482-baa6-192990d0835b" providerId="ADAL" clId="{839C8A93-E94A-454C-A48D-8BFC149678CC}" dt="2021-03-19T12:43:23.571" v="607" actId="1076"/>
        <pc:sldMkLst>
          <pc:docMk/>
          <pc:sldMk cId="3272255606" sldId="257"/>
        </pc:sldMkLst>
        <pc:spChg chg="mod">
          <ac:chgData name="Nella Sri Hendriyetty" userId="1f27bd70-64e2-4482-baa6-192990d0835b" providerId="ADAL" clId="{839C8A93-E94A-454C-A48D-8BFC149678CC}" dt="2021-03-19T12:35:04.456" v="579" actId="113"/>
          <ac:spMkLst>
            <pc:docMk/>
            <pc:sldMk cId="3272255606" sldId="257"/>
            <ac:spMk id="2" creationId="{F831E94F-B55C-4864-AD3B-E0E899F6FBC1}"/>
          </ac:spMkLst>
        </pc:spChg>
        <pc:spChg chg="del mod">
          <ac:chgData name="Nella Sri Hendriyetty" userId="1f27bd70-64e2-4482-baa6-192990d0835b" providerId="ADAL" clId="{839C8A93-E94A-454C-A48D-8BFC149678CC}" dt="2021-03-19T12:33:24.402" v="557" actId="478"/>
          <ac:spMkLst>
            <pc:docMk/>
            <pc:sldMk cId="3272255606" sldId="257"/>
            <ac:spMk id="3" creationId="{A04A6745-FF86-4398-8D06-D2E2BF95D62A}"/>
          </ac:spMkLst>
        </pc:spChg>
        <pc:spChg chg="add del mod">
          <ac:chgData name="Nella Sri Hendriyetty" userId="1f27bd70-64e2-4482-baa6-192990d0835b" providerId="ADAL" clId="{839C8A93-E94A-454C-A48D-8BFC149678CC}" dt="2021-03-19T12:04:56.514" v="37"/>
          <ac:spMkLst>
            <pc:docMk/>
            <pc:sldMk cId="3272255606" sldId="257"/>
            <ac:spMk id="4" creationId="{713EC095-EA75-4CD9-84E3-AEFD1F266926}"/>
          </ac:spMkLst>
        </pc:spChg>
        <pc:spChg chg="add del mod">
          <ac:chgData name="Nella Sri Hendriyetty" userId="1f27bd70-64e2-4482-baa6-192990d0835b" providerId="ADAL" clId="{839C8A93-E94A-454C-A48D-8BFC149678CC}" dt="2021-03-19T12:27:56.196" v="533"/>
          <ac:spMkLst>
            <pc:docMk/>
            <pc:sldMk cId="3272255606" sldId="257"/>
            <ac:spMk id="5" creationId="{EBCB91FF-B9F7-4E57-AD76-298E9FA311CE}"/>
          </ac:spMkLst>
        </pc:spChg>
        <pc:graphicFrameChg chg="add mod modGraphic">
          <ac:chgData name="Nella Sri Hendriyetty" userId="1f27bd70-64e2-4482-baa6-192990d0835b" providerId="ADAL" clId="{839C8A93-E94A-454C-A48D-8BFC149678CC}" dt="2021-03-19T12:38:48.492" v="592"/>
          <ac:graphicFrameMkLst>
            <pc:docMk/>
            <pc:sldMk cId="3272255606" sldId="257"/>
            <ac:graphicFrameMk id="6" creationId="{D755E702-DB6B-4DA4-A320-BD742ED39027}"/>
          </ac:graphicFrameMkLst>
        </pc:graphicFrameChg>
        <pc:graphicFrameChg chg="add del modGraphic">
          <ac:chgData name="Nella Sri Hendriyetty" userId="1f27bd70-64e2-4482-baa6-192990d0835b" providerId="ADAL" clId="{839C8A93-E94A-454C-A48D-8BFC149678CC}" dt="2021-03-19T12:37:31.997" v="585" actId="478"/>
          <ac:graphicFrameMkLst>
            <pc:docMk/>
            <pc:sldMk cId="3272255606" sldId="257"/>
            <ac:graphicFrameMk id="8" creationId="{A6E60B9C-55A1-4BEB-A909-67A268E366D4}"/>
          </ac:graphicFrameMkLst>
        </pc:graphicFrameChg>
        <pc:graphicFrameChg chg="add del modGraphic">
          <ac:chgData name="Nella Sri Hendriyetty" userId="1f27bd70-64e2-4482-baa6-192990d0835b" providerId="ADAL" clId="{839C8A93-E94A-454C-A48D-8BFC149678CC}" dt="2021-03-19T12:38:05.011" v="587" actId="478"/>
          <ac:graphicFrameMkLst>
            <pc:docMk/>
            <pc:sldMk cId="3272255606" sldId="257"/>
            <ac:graphicFrameMk id="9" creationId="{89A6ACE6-182F-4785-B0B7-7CDF270B3F8D}"/>
          </ac:graphicFrameMkLst>
        </pc:graphicFrameChg>
        <pc:picChg chg="add mod">
          <ac:chgData name="Nella Sri Hendriyetty" userId="1f27bd70-64e2-4482-baa6-192990d0835b" providerId="ADAL" clId="{839C8A93-E94A-454C-A48D-8BFC149678CC}" dt="2021-03-19T12:37:13.396" v="583" actId="1076"/>
          <ac:picMkLst>
            <pc:docMk/>
            <pc:sldMk cId="3272255606" sldId="257"/>
            <ac:picMk id="7" creationId="{E5C254CE-08C5-455C-85C7-796BB0223F79}"/>
          </ac:picMkLst>
        </pc:picChg>
        <pc:picChg chg="add mod">
          <ac:chgData name="Nella Sri Hendriyetty" userId="1f27bd70-64e2-4482-baa6-192990d0835b" providerId="ADAL" clId="{839C8A93-E94A-454C-A48D-8BFC149678CC}" dt="2021-03-19T12:43:23.571" v="607" actId="1076"/>
          <ac:picMkLst>
            <pc:docMk/>
            <pc:sldMk cId="3272255606" sldId="257"/>
            <ac:picMk id="10" creationId="{335D30E8-C9F1-4C1A-921B-AF5D8A92C7AE}"/>
          </ac:picMkLst>
        </pc:picChg>
        <pc:picChg chg="add mod ord">
          <ac:chgData name="Nella Sri Hendriyetty" userId="1f27bd70-64e2-4482-baa6-192990d0835b" providerId="ADAL" clId="{839C8A93-E94A-454C-A48D-8BFC149678CC}" dt="2021-03-19T12:43:20.254" v="606" actId="1076"/>
          <ac:picMkLst>
            <pc:docMk/>
            <pc:sldMk cId="3272255606" sldId="257"/>
            <ac:picMk id="12" creationId="{261241E5-FDD4-43EC-8F7C-4FFBB6D613DD}"/>
          </ac:picMkLst>
        </pc:picChg>
      </pc:sldChg>
      <pc:sldChg chg="modSp add mod">
        <pc:chgData name="Nella Sri Hendriyetty" userId="1f27bd70-64e2-4482-baa6-192990d0835b" providerId="ADAL" clId="{839C8A93-E94A-454C-A48D-8BFC149678CC}" dt="2021-03-19T12:31:35.722" v="541"/>
        <pc:sldMkLst>
          <pc:docMk/>
          <pc:sldMk cId="2093820131" sldId="258"/>
        </pc:sldMkLst>
        <pc:spChg chg="mod">
          <ac:chgData name="Nella Sri Hendriyetty" userId="1f27bd70-64e2-4482-baa6-192990d0835b" providerId="ADAL" clId="{839C8A93-E94A-454C-A48D-8BFC149678CC}" dt="2021-03-19T12:31:35.722" v="541"/>
          <ac:spMkLst>
            <pc:docMk/>
            <pc:sldMk cId="2093820131" sldId="258"/>
            <ac:spMk id="23555" creationId="{6C113E1D-40F3-4138-A2F7-49977AA92ECD}"/>
          </ac:spMkLst>
        </pc:spChg>
        <pc:spChg chg="mod">
          <ac:chgData name="Nella Sri Hendriyetty" userId="1f27bd70-64e2-4482-baa6-192990d0835b" providerId="ADAL" clId="{839C8A93-E94A-454C-A48D-8BFC149678CC}" dt="2021-03-19T12:26:47.794" v="531" actId="20577"/>
          <ac:spMkLst>
            <pc:docMk/>
            <pc:sldMk cId="2093820131" sldId="258"/>
            <ac:spMk id="23558" creationId="{9553517E-2695-44E2-9676-7E5F65A20FF5}"/>
          </ac:spMkLst>
        </pc:spChg>
        <pc:graphicFrameChg chg="mod">
          <ac:chgData name="Nella Sri Hendriyetty" userId="1f27bd70-64e2-4482-baa6-192990d0835b" providerId="ADAL" clId="{839C8A93-E94A-454C-A48D-8BFC149678CC}" dt="2021-03-19T12:01:38.264" v="13" actId="14100"/>
          <ac:graphicFrameMkLst>
            <pc:docMk/>
            <pc:sldMk cId="2093820131" sldId="258"/>
            <ac:graphicFrameMk id="3" creationId="{2101903E-B83A-4F8A-A006-6F294481E28E}"/>
          </ac:graphicFrameMkLst>
        </pc:graphicFrameChg>
      </pc:sldChg>
      <pc:sldChg chg="addSp delSp modSp new mod">
        <pc:chgData name="Nella Sri Hendriyetty" userId="1f27bd70-64e2-4482-baa6-192990d0835b" providerId="ADAL" clId="{839C8A93-E94A-454C-A48D-8BFC149678CC}" dt="2021-03-19T13:13:15.579" v="1638" actId="14100"/>
        <pc:sldMkLst>
          <pc:docMk/>
          <pc:sldMk cId="229373473" sldId="259"/>
        </pc:sldMkLst>
        <pc:spChg chg="add mod">
          <ac:chgData name="Nella Sri Hendriyetty" userId="1f27bd70-64e2-4482-baa6-192990d0835b" providerId="ADAL" clId="{839C8A93-E94A-454C-A48D-8BFC149678CC}" dt="2021-03-19T13:10:55.857" v="1587" actId="21"/>
          <ac:spMkLst>
            <pc:docMk/>
            <pc:sldMk cId="229373473" sldId="259"/>
            <ac:spMk id="2" creationId="{4308F8E6-9D71-4856-83E9-D9E2D48F2988}"/>
          </ac:spMkLst>
        </pc:spChg>
        <pc:spChg chg="del">
          <ac:chgData name="Nella Sri Hendriyetty" userId="1f27bd70-64e2-4482-baa6-192990d0835b" providerId="ADAL" clId="{839C8A93-E94A-454C-A48D-8BFC149678CC}" dt="2021-03-19T12:07:13.958" v="39" actId="22"/>
          <ac:spMkLst>
            <pc:docMk/>
            <pc:sldMk cId="229373473" sldId="259"/>
            <ac:spMk id="2" creationId="{E1F61BE1-0BCC-4137-9D86-D423500D4FC3}"/>
          </ac:spMkLst>
        </pc:spChg>
        <pc:spChg chg="mod">
          <ac:chgData name="Nella Sri Hendriyetty" userId="1f27bd70-64e2-4482-baa6-192990d0835b" providerId="ADAL" clId="{839C8A93-E94A-454C-A48D-8BFC149678CC}" dt="2021-03-19T12:15:14.204" v="231" actId="255"/>
          <ac:spMkLst>
            <pc:docMk/>
            <pc:sldMk cId="229373473" sldId="259"/>
            <ac:spMk id="3" creationId="{ECF53C86-6F75-4E00-A70B-7DD743B27F1E}"/>
          </ac:spMkLst>
        </pc:spChg>
        <pc:spChg chg="add mod">
          <ac:chgData name="Nella Sri Hendriyetty" userId="1f27bd70-64e2-4482-baa6-192990d0835b" providerId="ADAL" clId="{839C8A93-E94A-454C-A48D-8BFC149678CC}" dt="2021-03-19T13:12:10.545" v="1607" actId="207"/>
          <ac:spMkLst>
            <pc:docMk/>
            <pc:sldMk cId="229373473" sldId="259"/>
            <ac:spMk id="6" creationId="{96B58F37-4F16-43E1-92C8-2C5A56BBFC18}"/>
          </ac:spMkLst>
        </pc:spChg>
        <pc:spChg chg="add mod">
          <ac:chgData name="Nella Sri Hendriyetty" userId="1f27bd70-64e2-4482-baa6-192990d0835b" providerId="ADAL" clId="{839C8A93-E94A-454C-A48D-8BFC149678CC}" dt="2021-03-19T13:13:15.579" v="1638" actId="14100"/>
          <ac:spMkLst>
            <pc:docMk/>
            <pc:sldMk cId="229373473" sldId="259"/>
            <ac:spMk id="8" creationId="{E885EAE6-53AE-43F9-B211-DDEF445E6E99}"/>
          </ac:spMkLst>
        </pc:spChg>
        <pc:spChg chg="add del">
          <ac:chgData name="Nella Sri Hendriyetty" userId="1f27bd70-64e2-4482-baa6-192990d0835b" providerId="ADAL" clId="{839C8A93-E94A-454C-A48D-8BFC149678CC}" dt="2021-03-19T13:11:07.302" v="1591" actId="22"/>
          <ac:spMkLst>
            <pc:docMk/>
            <pc:sldMk cId="229373473" sldId="259"/>
            <ac:spMk id="10" creationId="{0FB9C80A-9178-4FA8-BB23-CD6C5E79498D}"/>
          </ac:spMkLst>
        </pc:spChg>
        <pc:spChg chg="add mod">
          <ac:chgData name="Nella Sri Hendriyetty" userId="1f27bd70-64e2-4482-baa6-192990d0835b" providerId="ADAL" clId="{839C8A93-E94A-454C-A48D-8BFC149678CC}" dt="2021-03-19T13:04:45.491" v="1520" actId="6549"/>
          <ac:spMkLst>
            <pc:docMk/>
            <pc:sldMk cId="229373473" sldId="259"/>
            <ac:spMk id="12" creationId="{2E069989-7B95-4EFB-B64B-81B3E75DE796}"/>
          </ac:spMkLst>
        </pc:spChg>
        <pc:spChg chg="add del mod">
          <ac:chgData name="Nella Sri Hendriyetty" userId="1f27bd70-64e2-4482-baa6-192990d0835b" providerId="ADAL" clId="{839C8A93-E94A-454C-A48D-8BFC149678CC}" dt="2021-03-19T12:11:58.422" v="158" actId="478"/>
          <ac:spMkLst>
            <pc:docMk/>
            <pc:sldMk cId="229373473" sldId="259"/>
            <ac:spMk id="13" creationId="{6E521FDE-A8EF-4A42-84E2-4ADB2259F028}"/>
          </ac:spMkLst>
        </pc:spChg>
        <pc:spChg chg="add del mod">
          <ac:chgData name="Nella Sri Hendriyetty" userId="1f27bd70-64e2-4482-baa6-192990d0835b" providerId="ADAL" clId="{839C8A93-E94A-454C-A48D-8BFC149678CC}" dt="2021-03-19T12:12:39.931" v="186" actId="478"/>
          <ac:spMkLst>
            <pc:docMk/>
            <pc:sldMk cId="229373473" sldId="259"/>
            <ac:spMk id="14" creationId="{188CBBC1-97EB-4BC0-99BE-F433C8CA4C5D}"/>
          </ac:spMkLst>
        </pc:spChg>
        <pc:spChg chg="add del mod">
          <ac:chgData name="Nella Sri Hendriyetty" userId="1f27bd70-64e2-4482-baa6-192990d0835b" providerId="ADAL" clId="{839C8A93-E94A-454C-A48D-8BFC149678CC}" dt="2021-03-19T12:13:31.109" v="226" actId="478"/>
          <ac:spMkLst>
            <pc:docMk/>
            <pc:sldMk cId="229373473" sldId="259"/>
            <ac:spMk id="15" creationId="{D718B0F2-228D-4476-BED3-576BFF4BF289}"/>
          </ac:spMkLst>
        </pc:spChg>
        <pc:picChg chg="add mod ord">
          <ac:chgData name="Nella Sri Hendriyetty" userId="1f27bd70-64e2-4482-baa6-192990d0835b" providerId="ADAL" clId="{839C8A93-E94A-454C-A48D-8BFC149678CC}" dt="2021-03-19T13:04:47.124" v="1521" actId="1076"/>
          <ac:picMkLst>
            <pc:docMk/>
            <pc:sldMk cId="229373473" sldId="259"/>
            <ac:picMk id="5" creationId="{BF6E3D0F-2CDC-4DFF-93EA-C5F1E1D4EFC8}"/>
          </ac:picMkLst>
        </pc:picChg>
        <pc:picChg chg="add mod">
          <ac:chgData name="Nella Sri Hendriyetty" userId="1f27bd70-64e2-4482-baa6-192990d0835b" providerId="ADAL" clId="{839C8A93-E94A-454C-A48D-8BFC149678CC}" dt="2021-03-19T13:11:00.354" v="1589" actId="1076"/>
          <ac:picMkLst>
            <pc:docMk/>
            <pc:sldMk cId="229373473" sldId="259"/>
            <ac:picMk id="7" creationId="{F7ABB231-99D2-4AF5-B71E-C67BCBE975E8}"/>
          </ac:picMkLst>
        </pc:picChg>
        <pc:picChg chg="add del mod">
          <ac:chgData name="Nella Sri Hendriyetty" userId="1f27bd70-64e2-4482-baa6-192990d0835b" providerId="ADAL" clId="{839C8A93-E94A-454C-A48D-8BFC149678CC}" dt="2021-03-19T12:12:51.223" v="188" actId="1076"/>
          <ac:picMkLst>
            <pc:docMk/>
            <pc:sldMk cId="229373473" sldId="259"/>
            <ac:picMk id="9" creationId="{E60EE16B-25C1-4F1C-BB01-94BFAF999BEE}"/>
          </ac:picMkLst>
        </pc:picChg>
        <pc:picChg chg="add mod">
          <ac:chgData name="Nella Sri Hendriyetty" userId="1f27bd70-64e2-4482-baa6-192990d0835b" providerId="ADAL" clId="{839C8A93-E94A-454C-A48D-8BFC149678CC}" dt="2021-03-19T12:15:19.056" v="232" actId="1076"/>
          <ac:picMkLst>
            <pc:docMk/>
            <pc:sldMk cId="229373473" sldId="259"/>
            <ac:picMk id="11" creationId="{8EF06382-68EE-44B9-9759-E84ECBB2EFCF}"/>
          </ac:picMkLst>
        </pc:picChg>
      </pc:sldChg>
      <pc:sldChg chg="modSp new mod">
        <pc:chgData name="Nella Sri Hendriyetty" userId="1f27bd70-64e2-4482-baa6-192990d0835b" providerId="ADAL" clId="{839C8A93-E94A-454C-A48D-8BFC149678CC}" dt="2021-03-19T13:01:06.724" v="1454" actId="14100"/>
        <pc:sldMkLst>
          <pc:docMk/>
          <pc:sldMk cId="2657973031" sldId="260"/>
        </pc:sldMkLst>
        <pc:spChg chg="mod">
          <ac:chgData name="Nella Sri Hendriyetty" userId="1f27bd70-64e2-4482-baa6-192990d0835b" providerId="ADAL" clId="{839C8A93-E94A-454C-A48D-8BFC149678CC}" dt="2021-03-19T13:01:06.724" v="1454" actId="14100"/>
          <ac:spMkLst>
            <pc:docMk/>
            <pc:sldMk cId="2657973031" sldId="260"/>
            <ac:spMk id="2" creationId="{6A8369CF-EE37-4B0F-B94A-A42D4AB63136}"/>
          </ac:spMkLst>
        </pc:spChg>
        <pc:spChg chg="mod">
          <ac:chgData name="Nella Sri Hendriyetty" userId="1f27bd70-64e2-4482-baa6-192990d0835b" providerId="ADAL" clId="{839C8A93-E94A-454C-A48D-8BFC149678CC}" dt="2021-03-19T12:48:03.412" v="696" actId="14100"/>
          <ac:spMkLst>
            <pc:docMk/>
            <pc:sldMk cId="2657973031" sldId="260"/>
            <ac:spMk id="3" creationId="{ED598BF0-C14B-4CAC-9EDA-41D740C12964}"/>
          </ac:spMkLst>
        </pc:spChg>
      </pc:sldChg>
      <pc:sldChg chg="modSp new mod">
        <pc:chgData name="Nella Sri Hendriyetty" userId="1f27bd70-64e2-4482-baa6-192990d0835b" providerId="ADAL" clId="{839C8A93-E94A-454C-A48D-8BFC149678CC}" dt="2021-03-19T13:02:23.719" v="1508" actId="255"/>
        <pc:sldMkLst>
          <pc:docMk/>
          <pc:sldMk cId="1519075003" sldId="261"/>
        </pc:sldMkLst>
        <pc:spChg chg="mod">
          <ac:chgData name="Nella Sri Hendriyetty" userId="1f27bd70-64e2-4482-baa6-192990d0835b" providerId="ADAL" clId="{839C8A93-E94A-454C-A48D-8BFC149678CC}" dt="2021-03-19T13:02:23.719" v="1508" actId="255"/>
          <ac:spMkLst>
            <pc:docMk/>
            <pc:sldMk cId="1519075003" sldId="261"/>
            <ac:spMk id="2" creationId="{22FA0C48-7EDB-42A1-8BF1-8F7D36BE1A44}"/>
          </ac:spMkLst>
        </pc:spChg>
      </pc:sldChg>
      <pc:sldMasterChg chg="add addSldLayout modSldLayout">
        <pc:chgData name="Nella Sri Hendriyetty" userId="1f27bd70-64e2-4482-baa6-192990d0835b" providerId="ADAL" clId="{839C8A93-E94A-454C-A48D-8BFC149678CC}" dt="2021-03-19T12:29:43.116" v="535"/>
        <pc:sldMasterMkLst>
          <pc:docMk/>
          <pc:sldMasterMk cId="0" sldId="2147483660"/>
        </pc:sldMasterMkLst>
        <pc:sldLayoutChg chg="add">
          <pc:chgData name="Nella Sri Hendriyetty" userId="1f27bd70-64e2-4482-baa6-192990d0835b" providerId="ADAL" clId="{839C8A93-E94A-454C-A48D-8BFC149678CC}" dt="2021-03-19T12:01:01.331" v="0" actId="27028"/>
          <pc:sldLayoutMkLst>
            <pc:docMk/>
            <pc:sldMasterMk cId="0" sldId="2147483660"/>
            <pc:sldLayoutMk cId="1856163851" sldId="2147484502"/>
          </pc:sldLayoutMkLst>
        </pc:sldLayoutChg>
        <pc:sldLayoutChg chg="delSp">
          <pc:chgData name="Nella Sri Hendriyetty" userId="1f27bd70-64e2-4482-baa6-192990d0835b" providerId="ADAL" clId="{839C8A93-E94A-454C-A48D-8BFC149678CC}" dt="2021-03-19T12:29:43.116" v="535"/>
          <pc:sldLayoutMkLst>
            <pc:docMk/>
            <pc:sldMasterMk cId="0" sldId="2147483660"/>
            <pc:sldLayoutMk cId="4056353002" sldId="2147484527"/>
          </pc:sldLayoutMkLst>
          <pc:spChg chg="del">
            <ac:chgData name="Nella Sri Hendriyetty" userId="1f27bd70-64e2-4482-baa6-192990d0835b" providerId="ADAL" clId="{839C8A93-E94A-454C-A48D-8BFC149678CC}" dt="2021-03-19T12:29:43.116" v="535"/>
            <ac:spMkLst>
              <pc:docMk/>
              <pc:sldMasterMk cId="0" sldId="2147483660"/>
              <pc:sldLayoutMk cId="4056353002" sldId="2147484527"/>
              <ac:spMk id="10" creationId="{00000000-0000-0000-0000-000000000000}"/>
            </ac:spMkLst>
          </pc:spChg>
          <pc:spChg chg="del">
            <ac:chgData name="Nella Sri Hendriyetty" userId="1f27bd70-64e2-4482-baa6-192990d0835b" providerId="ADAL" clId="{839C8A93-E94A-454C-A48D-8BFC149678CC}" dt="2021-03-19T12:29:43.116" v="535"/>
            <ac:spMkLst>
              <pc:docMk/>
              <pc:sldMasterMk cId="0" sldId="2147483660"/>
              <pc:sldLayoutMk cId="4056353002" sldId="2147484527"/>
              <ac:spMk id="11" creationId="{00000000-0000-0000-0000-000000000000}"/>
            </ac:spMkLst>
          </pc:spChg>
          <pc:cxnChg chg="del">
            <ac:chgData name="Nella Sri Hendriyetty" userId="1f27bd70-64e2-4482-baa6-192990d0835b" providerId="ADAL" clId="{839C8A93-E94A-454C-A48D-8BFC149678CC}" dt="2021-03-19T12:29:43.116" v="535"/>
            <ac:cxnSpMkLst>
              <pc:docMk/>
              <pc:sldMasterMk cId="0" sldId="2147483660"/>
              <pc:sldLayoutMk cId="4056353002" sldId="2147484527"/>
              <ac:cxnSpMk id="8" creationId="{00000000-0000-0000-0000-000000000000}"/>
            </ac:cxnSpMkLst>
          </pc:cxnChg>
        </pc:sldLayoutChg>
      </pc:sldMasterChg>
      <pc:sldMasterChg chg="new mod addSldLayout">
        <pc:chgData name="Nella Sri Hendriyetty" userId="1f27bd70-64e2-4482-baa6-192990d0835b" providerId="ADAL" clId="{839C8A93-E94A-454C-A48D-8BFC149678CC}" dt="2021-03-19T12:04:16.071" v="35" actId="6938"/>
        <pc:sldMasterMkLst>
          <pc:docMk/>
          <pc:sldMasterMk cId="1678246366" sldId="2147484503"/>
        </pc:sldMasterMkLst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1710392296" sldId="2147484504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965998962" sldId="2147484505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3441515245" sldId="2147484506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3358459651" sldId="2147484507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2211388186" sldId="2147484508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267290462" sldId="2147484509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341375525" sldId="2147484510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715294771" sldId="2147484511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4183305045" sldId="2147484512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922912256" sldId="2147484513"/>
          </pc:sldLayoutMkLst>
        </pc:sldLayoutChg>
        <pc:sldLayoutChg chg="new replId">
          <pc:chgData name="Nella Sri Hendriyetty" userId="1f27bd70-64e2-4482-baa6-192990d0835b" providerId="ADAL" clId="{839C8A93-E94A-454C-A48D-8BFC149678CC}" dt="2021-03-19T12:04:16.071" v="35" actId="6938"/>
          <pc:sldLayoutMkLst>
            <pc:docMk/>
            <pc:sldMasterMk cId="1678246366" sldId="2147484503"/>
            <pc:sldLayoutMk cId="3181920730" sldId="2147484514"/>
          </pc:sldLayoutMkLst>
        </pc:sldLayoutChg>
      </pc:sldMasterChg>
      <pc:sldMasterChg chg="new del mod addSldLayout delSldLayout">
        <pc:chgData name="Nella Sri Hendriyetty" userId="1f27bd70-64e2-4482-baa6-192990d0835b" providerId="ADAL" clId="{839C8A93-E94A-454C-A48D-8BFC149678CC}" dt="2021-03-19T12:02:28.030" v="34" actId="6938"/>
        <pc:sldMasterMkLst>
          <pc:docMk/>
          <pc:sldMasterMk cId="2402520250" sldId="2147484503"/>
        </pc:sldMasterMkLst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141826625" sldId="2147484504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3050306769" sldId="2147484505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679239081" sldId="2147484506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796879211" sldId="2147484507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3548612871" sldId="2147484508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3134536644" sldId="2147484509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3263788151" sldId="2147484510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2381185751" sldId="2147484511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589611255" sldId="2147484512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3162157052" sldId="2147484513"/>
          </pc:sldLayoutMkLst>
        </pc:sldLayoutChg>
        <pc:sldLayoutChg chg="new del replId">
          <pc:chgData name="Nella Sri Hendriyetty" userId="1f27bd70-64e2-4482-baa6-192990d0835b" providerId="ADAL" clId="{839C8A93-E94A-454C-A48D-8BFC149678CC}" dt="2021-03-19T12:02:28.030" v="34" actId="6938"/>
          <pc:sldLayoutMkLst>
            <pc:docMk/>
            <pc:sldMasterMk cId="2402520250" sldId="2147484503"/>
            <pc:sldLayoutMk cId="666992165" sldId="2147484514"/>
          </pc:sldLayoutMkLst>
        </pc:sldLayoutChg>
      </pc:sldMasterChg>
      <pc:sldMasterChg chg="addSp modTransition modSldLayout">
        <pc:chgData name="Nella Sri Hendriyetty" userId="1f27bd70-64e2-4482-baa6-192990d0835b" providerId="ADAL" clId="{839C8A93-E94A-454C-A48D-8BFC149678CC}" dt="2021-03-19T12:31:35.722" v="541"/>
        <pc:sldMasterMkLst>
          <pc:docMk/>
          <pc:sldMasterMk cId="3097266556" sldId="2147484529"/>
        </pc:sldMasterMkLst>
        <pc:spChg chg="add">
          <ac:chgData name="Nella Sri Hendriyetty" userId="1f27bd70-64e2-4482-baa6-192990d0835b" providerId="ADAL" clId="{839C8A93-E94A-454C-A48D-8BFC149678CC}" dt="2021-03-19T12:31:35.722" v="541"/>
          <ac:spMkLst>
            <pc:docMk/>
            <pc:sldMasterMk cId="3097266556" sldId="2147484529"/>
            <ac:spMk id="7" creationId="{BA0AFB67-397C-4389-B4AE-7D2749565B0D}"/>
          </ac:spMkLst>
        </pc:spChg>
        <pc:sldLayoutChg chg="modTransition">
          <pc:chgData name="Nella Sri Hendriyetty" userId="1f27bd70-64e2-4482-baa6-192990d0835b" providerId="ADAL" clId="{839C8A93-E94A-454C-A48D-8BFC149678CC}" dt="2021-03-19T12:31:35.722" v="541"/>
          <pc:sldLayoutMkLst>
            <pc:docMk/>
            <pc:sldMasterMk cId="3097266556" sldId="2147484529"/>
            <pc:sldLayoutMk cId="786206974" sldId="214748453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40770-25C5-4F00-AE69-E547689AD2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047EC-2069-4D41-82CD-2104B50E98C0}">
      <dgm:prSet phldrT="[Text]"/>
      <dgm:spPr/>
      <dgm:t>
        <a:bodyPr/>
        <a:lstStyle/>
        <a:p>
          <a:r>
            <a:rPr lang="ru-RU" b="1" dirty="0" smtClean="0"/>
            <a:t>Влияние и формирование программ политики в странах и во всем мире
Предоставление/построение идей и основанная на фактах оценка идей и политик
Объединение знаний и платформа для дискуссий
Осведомленный и независимый голос в политических дебатах
Превратите идеи и возникающие проблемы в вопросы политики
Подключите идеи / исследования к процессу разработки политики</a:t>
          </a:r>
          <a:endParaRPr lang="en-US" b="1" dirty="0"/>
        </a:p>
      </dgm:t>
    </dgm:pt>
    <dgm:pt modelId="{E6A5C3D0-933B-4B90-8D0B-EC881454B63D}" type="parTrans" cxnId="{650105F2-BFEC-4439-A319-05266FC4708B}">
      <dgm:prSet/>
      <dgm:spPr/>
      <dgm:t>
        <a:bodyPr/>
        <a:lstStyle/>
        <a:p>
          <a:endParaRPr lang="en-US"/>
        </a:p>
      </dgm:t>
    </dgm:pt>
    <dgm:pt modelId="{AB7D9B73-E2A4-4AAE-8812-5252BCDCFDA5}" type="sibTrans" cxnId="{650105F2-BFEC-4439-A319-05266FC4708B}">
      <dgm:prSet/>
      <dgm:spPr/>
      <dgm:t>
        <a:bodyPr/>
        <a:lstStyle/>
        <a:p>
          <a:endParaRPr lang="en-US"/>
        </a:p>
      </dgm:t>
    </dgm:pt>
    <dgm:pt modelId="{EC84C239-FF40-40F0-983E-B61929234DF7}" type="pres">
      <dgm:prSet presAssocID="{94240770-25C5-4F00-AE69-E547689AD2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814CA-947E-4865-9456-48BDE744962B}" type="pres">
      <dgm:prSet presAssocID="{194047EC-2069-4D41-82CD-2104B50E98C0}" presName="parentText" presStyleLbl="node1" presStyleIdx="0" presStyleCnt="1" custLinFactNeighborX="-13" custLinFactNeighborY="17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0105F2-BFEC-4439-A319-05266FC4708B}" srcId="{94240770-25C5-4F00-AE69-E547689AD2D7}" destId="{194047EC-2069-4D41-82CD-2104B50E98C0}" srcOrd="0" destOrd="0" parTransId="{E6A5C3D0-933B-4B90-8D0B-EC881454B63D}" sibTransId="{AB7D9B73-E2A4-4AAE-8812-5252BCDCFDA5}"/>
    <dgm:cxn modelId="{8A0E2CDC-E744-4C4C-AE93-4E45D0F6DAD5}" type="presOf" srcId="{94240770-25C5-4F00-AE69-E547689AD2D7}" destId="{EC84C239-FF40-40F0-983E-B61929234DF7}" srcOrd="0" destOrd="0" presId="urn:microsoft.com/office/officeart/2005/8/layout/vList2"/>
    <dgm:cxn modelId="{FCF94A81-1B02-4947-A1A0-68960FB70CE3}" type="presOf" srcId="{194047EC-2069-4D41-82CD-2104B50E98C0}" destId="{93F814CA-947E-4865-9456-48BDE744962B}" srcOrd="0" destOrd="0" presId="urn:microsoft.com/office/officeart/2005/8/layout/vList2"/>
    <dgm:cxn modelId="{1B93D6D6-9B37-4ED1-BB52-F68AAF068C2A}" type="presParOf" srcId="{EC84C239-FF40-40F0-983E-B61929234DF7}" destId="{93F814CA-947E-4865-9456-48BDE74496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F1CE2-EF31-477D-A6F0-38DB3871BC7A}" type="doc">
      <dgm:prSet loTypeId="urn:microsoft.com/office/officeart/2005/8/layout/l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CA34766-29BF-4E11-9C69-248ABC9129F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Стратегии</a:t>
          </a:r>
          <a:r>
            <a: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 </a:t>
          </a:r>
          <a:endParaRPr lang="en-US" sz="2400" b="1" dirty="0">
            <a:solidFill>
              <a:schemeClr val="tx1">
                <a:lumMod val="75000"/>
                <a:lumOff val="25000"/>
              </a:schemeClr>
            </a:solidFill>
            <a:latin typeface="Palatino Linotype" panose="02040502050505030304" pitchFamily="18" charset="0"/>
          </a:endParaRPr>
        </a:p>
      </dgm:t>
    </dgm:pt>
    <dgm:pt modelId="{84BA7ACD-7ED8-48AC-9DD4-3DFBE1F2DA77}" type="parTrans" cxnId="{70D64184-1608-4845-A31A-A6AC976D1FAC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9CE03055-2EA0-48D7-91AB-A7F2400AE14B}" type="sibTrans" cxnId="{70D64184-1608-4845-A31A-A6AC976D1FAC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5DEC4B11-F3FC-4F9E-A2FC-49BA69DD6FA2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Программы, ориентированные на спрос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247DBD55-C11A-4769-A04E-7E42EE1C1609}" type="parTrans" cxnId="{CC5A3198-B8D7-45D2-908A-A0365FD093D9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F2DD4238-3625-44BA-85EB-AFE53239FF0E}" type="sibTrans" cxnId="{CC5A3198-B8D7-45D2-908A-A0365FD093D9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61E9DEC3-6C7F-486C-8B42-A73279F1F47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Доставка</a:t>
          </a:r>
          <a:endParaRPr lang="en-US" sz="2400" b="1" dirty="0">
            <a:solidFill>
              <a:schemeClr val="tx1">
                <a:lumMod val="75000"/>
                <a:lumOff val="25000"/>
              </a:schemeClr>
            </a:solidFill>
            <a:latin typeface="Palatino Linotype" panose="02040502050505030304" pitchFamily="18" charset="0"/>
          </a:endParaRPr>
        </a:p>
      </dgm:t>
    </dgm:pt>
    <dgm:pt modelId="{9FABC6F0-5571-4439-9F11-710B7BA8E77A}" type="parTrans" cxnId="{235C4991-14E1-4E7D-8100-B1E5200F1B43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6D31A4F7-0643-4446-A77F-398EF1123180}" type="sibTrans" cxnId="{235C4991-14E1-4E7D-8100-B1E5200F1B43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8066570C-8CF4-489A-8F83-752D0529C0B7}">
      <dgm:prSet phldrT="[Text]"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Политический диалог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24A946E5-E718-431E-AE9B-89096E6806B3}" type="parTrans" cxnId="{FBC39146-C359-448A-8149-A08D349BAE54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B49D60D2-2511-4A94-AF18-2E634CFE36A0}" type="sibTrans" cxnId="{FBC39146-C359-448A-8149-A08D349BAE54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7E343DA1-9E60-4DF2-8F0D-D16795BD4A24}">
      <dgm:prSet phldrT="[Text]"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rtl="0">
            <a:buFont typeface="Arial" pitchFamily="34" charset="0"/>
            <a:buNone/>
          </a:pPr>
          <a:r>
            <a:rPr lang="ru-RU" sz="12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Аспирантура в университетах Японии</a:t>
          </a:r>
          <a:endParaRPr lang="en-US" sz="12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8F402271-5B73-42F2-A426-296A793EFA3B}" type="parTrans" cxnId="{C4BBBE99-C292-48C6-A8F0-404BAD5439D8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C223904A-1C48-4E0D-9097-193EB2540B54}" type="sibTrans" cxnId="{C4BBBE99-C292-48C6-A8F0-404BAD5439D8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7107AE6E-F0D3-480A-8941-1940AB348C98}">
      <dgm:prSet phldrT="[Text]"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Электронное обучение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DD89B4CF-74B9-40B2-B852-499A67D663B1}" type="parTrans" cxnId="{9CDA074C-222A-4488-8BDA-E9B2AB6A6798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E409F3E6-CC0F-4AEE-A66B-564EB1B17F33}" type="sibTrans" cxnId="{9CDA074C-222A-4488-8BDA-E9B2AB6A6798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966765C2-52F5-4438-AFE2-ED8752F0A552}">
      <dgm:prSet phldrT="[Text]" custT="1"/>
      <dgm:spPr>
        <a:solidFill>
          <a:schemeClr val="bg1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Повышение потенциала государственных служащих развивающихся стран-членов АБР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78D0AB73-C5B2-443D-BB3F-8BBEC426E7B9}" type="sibTrans" cxnId="{C06B57EB-26A6-48B9-BB4B-E36F3F1B2A0A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365650CA-BBA0-4B1D-8514-2C3767A9FBF1}" type="parTrans" cxnId="{C06B57EB-26A6-48B9-BB4B-E36F3F1B2A0A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8A2B46E6-2394-45DD-B50C-4C6CD69FE03C}">
      <dgm:prSet custT="1"/>
      <dgm:spPr>
        <a:solidFill>
          <a:schemeClr val="bg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Содействовать консенсусу и взаимопониманию по повестке дня развития в регионе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ea typeface="Palatino" charset="0"/>
            <a:cs typeface="Ideal Sans Light" pitchFamily="50" charset="0"/>
            <a:sym typeface="Palatino" charset="0"/>
          </a:endParaRPr>
        </a:p>
      </dgm:t>
    </dgm:pt>
    <dgm:pt modelId="{8A89BF4D-CBAF-486B-988C-B146FCFD9E25}" type="sibTrans" cxnId="{15F20805-80EF-4FD3-AEF8-BADFD17E00F2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C0C41B0C-0996-4A49-BAD4-35A418582225}" type="parTrans" cxnId="{15F20805-80EF-4FD3-AEF8-BADFD17E00F2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50FFF477-80BD-4957-B1F5-4D9666080B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Palatino Linotype" panose="02040502050505030304" pitchFamily="18" charset="0"/>
            </a:rPr>
            <a:t>Цели</a:t>
          </a:r>
          <a:endParaRPr lang="en-US" sz="2400" b="1" dirty="0">
            <a:solidFill>
              <a:schemeClr val="bg1"/>
            </a:solidFill>
            <a:latin typeface="Palatino Linotype" panose="02040502050505030304" pitchFamily="18" charset="0"/>
          </a:endParaRPr>
        </a:p>
      </dgm:t>
    </dgm:pt>
    <dgm:pt modelId="{548F8338-FF79-45AC-A773-A03FDB11571F}" type="sibTrans" cxnId="{85B7E859-7717-4399-A7A1-5E08DBFC38EE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96D9A513-0F14-4EE6-A76E-F3B2359E678E}" type="parTrans" cxnId="{85B7E859-7717-4399-A7A1-5E08DBFC38EE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D08215BF-9B3F-4AEA-A605-CDB1103D3F3E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Осознанный выбор участников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FA0AEA8A-1799-4214-A565-EEA348C08C16}" type="sibTrans" cxnId="{6ACBB8A3-E517-4A4B-8EB5-A9A660CC14BA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9AC0326F-4522-4BC6-97D0-3421E2332988}" type="parTrans" cxnId="{6ACBB8A3-E517-4A4B-8EB5-A9A660CC14BA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FAABD4E2-38E1-48A5-805E-A279FAFB46B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Более широкий региональный охват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31F7EF4E-02A7-4A61-9500-FE3C75D6E631}" type="sibTrans" cxnId="{ED014FEB-6787-4BCD-A69B-1B1A6FE3DE5C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B3AE873B-399D-450F-AC33-06D0EC9534DE}" type="parTrans" cxnId="{ED014FEB-6787-4BCD-A69B-1B1A6FE3DE5C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E29CDAE2-2820-4CF0-92EB-98B199E6AF92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Инновационная программа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D5ABA209-A1D5-4254-A802-4449F9F03FA9}" type="sibTrans" cxnId="{B5BF2D1E-8ADC-4FCF-9298-F721AB296846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1EA08DB6-267D-4180-ACA1-2C3E98BA92BE}" type="parTrans" cxnId="{B5BF2D1E-8ADC-4FCF-9298-F721AB296846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92D0A9E9-8018-4945-92CC-68069E212ABA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Синергия и сотрудничество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A888B689-5ECC-45B7-BB76-D1F84E7A1342}" type="sibTrans" cxnId="{D6163E2C-FEF5-4EDB-B6A9-FC74D5D1DFCB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714B0C7C-D1C5-4012-9290-6E5DDB6D7031}" type="parTrans" cxnId="{D6163E2C-FEF5-4EDB-B6A9-FC74D5D1DFCB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C0539277-20AB-425B-8B73-E7E982498601}">
      <dgm:prSet phldrT="[Text]"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Обучение персонала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262312CD-6985-4607-866D-E2D94C817274}" type="sibTrans" cxnId="{44F7DFDB-9168-42DE-AB6E-C1FF647FC6CB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FA1D2E29-8BF3-467D-875C-FB6338E4365A}" type="parTrans" cxnId="{44F7DFDB-9168-42DE-AB6E-C1FF647FC6CB}">
      <dgm:prSet/>
      <dgm:spPr/>
      <dgm:t>
        <a:bodyPr/>
        <a:lstStyle/>
        <a:p>
          <a:endParaRPr lang="en-US" sz="1600">
            <a:latin typeface="Palatino Linotype" panose="02040502050505030304" pitchFamily="18" charset="0"/>
          </a:endParaRPr>
        </a:p>
      </dgm:t>
    </dgm:pt>
    <dgm:pt modelId="{B6455BE8-659B-41FE-973D-B5D4585DC5CC}">
      <dgm:prSet phldrT="[Text]"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Arial" pitchFamily="34" charset="0"/>
            <a:buNone/>
          </a:pPr>
          <a:r>
            <a:rPr 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Ideal Sans Light" pitchFamily="50" charset="0"/>
              <a:cs typeface="Ideal Sans Light" pitchFamily="50" charset="0"/>
            </a:rPr>
            <a:t>Публикации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gm:t>
    </dgm:pt>
    <dgm:pt modelId="{EFF7E434-21A5-45E4-B367-CE785273DEF1}" type="parTrans" cxnId="{7CED6869-1DC2-4E37-AE6D-3A663AAAB171}">
      <dgm:prSet/>
      <dgm:spPr/>
      <dgm:t>
        <a:bodyPr/>
        <a:lstStyle/>
        <a:p>
          <a:endParaRPr lang="ru-RU"/>
        </a:p>
      </dgm:t>
    </dgm:pt>
    <dgm:pt modelId="{D00FE03F-3244-4160-B743-8609B3EBAE10}" type="sibTrans" cxnId="{7CED6869-1DC2-4E37-AE6D-3A663AAAB171}">
      <dgm:prSet/>
      <dgm:spPr/>
      <dgm:t>
        <a:bodyPr/>
        <a:lstStyle/>
        <a:p>
          <a:endParaRPr lang="ru-RU"/>
        </a:p>
      </dgm:t>
    </dgm:pt>
    <dgm:pt modelId="{8C0A4EC5-2A07-453D-A9A4-33EEADA1B707}" type="pres">
      <dgm:prSet presAssocID="{29BF1CE2-EF31-477D-A6F0-38DB3871BC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160C0-85EA-48B0-84AF-1B53425C32C1}" type="pres">
      <dgm:prSet presAssocID="{50FFF477-80BD-4957-B1F5-4D9666080B4D}" presName="vertFlow" presStyleCnt="0"/>
      <dgm:spPr/>
    </dgm:pt>
    <dgm:pt modelId="{DF99A5E8-C866-4D8F-A004-DAE2AA8650D1}" type="pres">
      <dgm:prSet presAssocID="{50FFF477-80BD-4957-B1F5-4D9666080B4D}" presName="header" presStyleLbl="node1" presStyleIdx="0" presStyleCnt="3" custScaleX="127221" custScaleY="149954" custLinFactNeighborX="-54424" custLinFactNeighborY="9046"/>
      <dgm:spPr/>
      <dgm:t>
        <a:bodyPr/>
        <a:lstStyle/>
        <a:p>
          <a:endParaRPr lang="ru-RU"/>
        </a:p>
      </dgm:t>
    </dgm:pt>
    <dgm:pt modelId="{F1AEE662-98B1-4AC4-861E-912F3743EE12}" type="pres">
      <dgm:prSet presAssocID="{365650CA-BBA0-4B1D-8514-2C3767A9FBF1}" presName="parTrans" presStyleLbl="sibTrans2D1" presStyleIdx="0" presStyleCnt="12" custAng="21301559" custLinFactNeighborX="-37050" custLinFactNeighborY="24792"/>
      <dgm:spPr/>
      <dgm:t>
        <a:bodyPr/>
        <a:lstStyle/>
        <a:p>
          <a:endParaRPr lang="ru-RU"/>
        </a:p>
      </dgm:t>
    </dgm:pt>
    <dgm:pt modelId="{9740BAD2-1EDE-4619-A712-306C4FA7F2E4}" type="pres">
      <dgm:prSet presAssocID="{966765C2-52F5-4438-AFE2-ED8752F0A552}" presName="child" presStyleLbl="alignAccFollowNode1" presStyleIdx="0" presStyleCnt="12" custScaleY="295565" custLinFactNeighborX="-52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DD13-AB5F-427F-9E73-84D0A705F6E1}" type="pres">
      <dgm:prSet presAssocID="{78D0AB73-C5B2-443D-BB3F-8BBEC426E7B9}" presName="sibTrans" presStyleLbl="sibTrans2D1" presStyleIdx="1" presStyleCnt="12"/>
      <dgm:spPr/>
      <dgm:t>
        <a:bodyPr/>
        <a:lstStyle/>
        <a:p>
          <a:endParaRPr lang="ru-RU"/>
        </a:p>
      </dgm:t>
    </dgm:pt>
    <dgm:pt modelId="{FF4DB029-40F4-4B63-9982-5A72885C0962}" type="pres">
      <dgm:prSet presAssocID="{8A2B46E6-2394-45DD-B50C-4C6CD69FE03C}" presName="child" presStyleLbl="alignAccFollowNode1" presStyleIdx="1" presStyleCnt="12" custScaleY="286335" custLinFactNeighborX="-51939" custLinFactNeighborY="2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D368-09A7-4092-A682-156445A61B60}" type="pres">
      <dgm:prSet presAssocID="{50FFF477-80BD-4957-B1F5-4D9666080B4D}" presName="hSp" presStyleCnt="0"/>
      <dgm:spPr/>
    </dgm:pt>
    <dgm:pt modelId="{73E45DC9-DCF7-4B66-85CC-6327F9F800CB}" type="pres">
      <dgm:prSet presAssocID="{BCA34766-29BF-4E11-9C69-248ABC9129F8}" presName="vertFlow" presStyleCnt="0"/>
      <dgm:spPr/>
    </dgm:pt>
    <dgm:pt modelId="{F3410C8A-D36C-4B19-9E28-B1B13F4916A6}" type="pres">
      <dgm:prSet presAssocID="{BCA34766-29BF-4E11-9C69-248ABC9129F8}" presName="header" presStyleLbl="node1" presStyleIdx="1" presStyleCnt="3" custScaleX="127221" custScaleY="149954" custLinFactNeighborX="-21828" custLinFactNeighborY="8124"/>
      <dgm:spPr/>
      <dgm:t>
        <a:bodyPr/>
        <a:lstStyle/>
        <a:p>
          <a:endParaRPr lang="ru-RU"/>
        </a:p>
      </dgm:t>
    </dgm:pt>
    <dgm:pt modelId="{F2ABC582-A8AB-4A62-A48E-02B3F28890F9}" type="pres">
      <dgm:prSet presAssocID="{247DBD55-C11A-4769-A04E-7E42EE1C1609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C49A6590-28F2-4DC6-9032-09BEAD089645}" type="pres">
      <dgm:prSet presAssocID="{5DEC4B11-F3FC-4F9E-A2FC-49BA69DD6FA2}" presName="child" presStyleLbl="alignAccFollowNode1" presStyleIdx="2" presStyleCnt="12" custLinFactNeighborX="-22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4D44-A6D8-4A29-89CA-A73B71813AF3}" type="pres">
      <dgm:prSet presAssocID="{F2DD4238-3625-44BA-85EB-AFE53239FF0E}" presName="sibTrans" presStyleLbl="sibTrans2D1" presStyleIdx="3" presStyleCnt="12"/>
      <dgm:spPr/>
      <dgm:t>
        <a:bodyPr/>
        <a:lstStyle/>
        <a:p>
          <a:endParaRPr lang="ru-RU"/>
        </a:p>
      </dgm:t>
    </dgm:pt>
    <dgm:pt modelId="{080F05FF-D5E2-450B-8421-0591FBD8DA0D}" type="pres">
      <dgm:prSet presAssocID="{D08215BF-9B3F-4AEA-A605-CDB1103D3F3E}" presName="child" presStyleLbl="alignAccFollowNode1" presStyleIdx="3" presStyleCnt="12" custLinFactNeighborX="-23040" custLinFactNeighborY="-16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0781A-E3FE-4F38-99C2-346E0005A426}" type="pres">
      <dgm:prSet presAssocID="{FA0AEA8A-1799-4214-A565-EEA348C08C16}" presName="sibTrans" presStyleLbl="sibTrans2D1" presStyleIdx="4" presStyleCnt="12"/>
      <dgm:spPr/>
      <dgm:t>
        <a:bodyPr/>
        <a:lstStyle/>
        <a:p>
          <a:endParaRPr lang="ru-RU"/>
        </a:p>
      </dgm:t>
    </dgm:pt>
    <dgm:pt modelId="{639A4E9E-AB91-49CC-BC13-E66400BF6242}" type="pres">
      <dgm:prSet presAssocID="{FAABD4E2-38E1-48A5-805E-A279FAFB46B9}" presName="child" presStyleLbl="alignAccFollowNode1" presStyleIdx="4" presStyleCnt="12" custLinFactNeighborX="-23040" custLinFactNeighborY="-26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82539-0790-4B03-9715-1CA1E6D46609}" type="pres">
      <dgm:prSet presAssocID="{31F7EF4E-02A7-4A61-9500-FE3C75D6E631}" presName="sibTrans" presStyleLbl="sibTrans2D1" presStyleIdx="5" presStyleCnt="12"/>
      <dgm:spPr/>
      <dgm:t>
        <a:bodyPr/>
        <a:lstStyle/>
        <a:p>
          <a:endParaRPr lang="ru-RU"/>
        </a:p>
      </dgm:t>
    </dgm:pt>
    <dgm:pt modelId="{104473B3-DF87-47D3-809E-44A0D83920D2}" type="pres">
      <dgm:prSet presAssocID="{E29CDAE2-2820-4CF0-92EB-98B199E6AF92}" presName="child" presStyleLbl="alignAccFollowNode1" presStyleIdx="5" presStyleCnt="12" custLinFactNeighborX="-23362" custLinFactNeighborY="-43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88B5-FFCC-48D0-B184-9D73DD2755B4}" type="pres">
      <dgm:prSet presAssocID="{D5ABA209-A1D5-4254-A802-4449F9F03FA9}" presName="sibTrans" presStyleLbl="sibTrans2D1" presStyleIdx="6" presStyleCnt="12"/>
      <dgm:spPr/>
      <dgm:t>
        <a:bodyPr/>
        <a:lstStyle/>
        <a:p>
          <a:endParaRPr lang="ru-RU"/>
        </a:p>
      </dgm:t>
    </dgm:pt>
    <dgm:pt modelId="{3A076723-FD34-44BB-83D0-E21A915CDB5F}" type="pres">
      <dgm:prSet presAssocID="{92D0A9E9-8018-4945-92CC-68069E212ABA}" presName="child" presStyleLbl="alignAccFollowNode1" presStyleIdx="6" presStyleCnt="12" custLinFactNeighborX="-23136" custLinFactNeighborY="-567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3540-C904-4BC7-A72D-2CC48C390BEA}" type="pres">
      <dgm:prSet presAssocID="{BCA34766-29BF-4E11-9C69-248ABC9129F8}" presName="hSp" presStyleCnt="0"/>
      <dgm:spPr/>
    </dgm:pt>
    <dgm:pt modelId="{37778690-E866-4E21-8036-D7156B799DD5}" type="pres">
      <dgm:prSet presAssocID="{61E9DEC3-6C7F-486C-8B42-A73279F1F47F}" presName="vertFlow" presStyleCnt="0"/>
      <dgm:spPr/>
    </dgm:pt>
    <dgm:pt modelId="{143457E4-4067-46FD-A9BF-3573B29B604B}" type="pres">
      <dgm:prSet presAssocID="{61E9DEC3-6C7F-486C-8B42-A73279F1F47F}" presName="header" presStyleLbl="node1" presStyleIdx="2" presStyleCnt="3" custScaleX="125470" custScaleY="149954" custLinFactNeighborX="13959" custLinFactNeighborY="1622"/>
      <dgm:spPr/>
      <dgm:t>
        <a:bodyPr/>
        <a:lstStyle/>
        <a:p>
          <a:endParaRPr lang="ru-RU"/>
        </a:p>
      </dgm:t>
    </dgm:pt>
    <dgm:pt modelId="{A7A23190-8DCD-439A-9134-B2B8BED45F73}" type="pres">
      <dgm:prSet presAssocID="{24A946E5-E718-431E-AE9B-89096E6806B3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B9482CA9-2049-4970-BCEC-B78E839BF177}" type="pres">
      <dgm:prSet presAssocID="{8066570C-8CF4-489A-8F83-752D0529C0B7}" presName="child" presStyleLbl="alignAccFollowNode1" presStyleIdx="7" presStyleCnt="12" custLinFactNeighborX="13800" custLinFactNeighborY="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C1F03-EEEE-4C5F-A747-AA80DA5A2224}" type="pres">
      <dgm:prSet presAssocID="{B49D60D2-2511-4A94-AF18-2E634CFE36A0}" presName="sibTrans" presStyleLbl="sibTrans2D1" presStyleIdx="8" presStyleCnt="12"/>
      <dgm:spPr/>
      <dgm:t>
        <a:bodyPr/>
        <a:lstStyle/>
        <a:p>
          <a:endParaRPr lang="ru-RU"/>
        </a:p>
      </dgm:t>
    </dgm:pt>
    <dgm:pt modelId="{D313E9D9-935E-43DF-98E6-223EBA2BF33E}" type="pres">
      <dgm:prSet presAssocID="{C0539277-20AB-425B-8B73-E7E982498601}" presName="child" presStyleLbl="alignAccFollowNode1" presStyleIdx="8" presStyleCnt="12" custLinFactNeighborX="13800" custLinFactNeighborY="-7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4CC0-A8D1-412A-97DD-63AADAB4249F}" type="pres">
      <dgm:prSet presAssocID="{262312CD-6985-4607-866D-E2D94C817274}" presName="sibTrans" presStyleLbl="sibTrans2D1" presStyleIdx="9" presStyleCnt="12"/>
      <dgm:spPr/>
      <dgm:t>
        <a:bodyPr/>
        <a:lstStyle/>
        <a:p>
          <a:endParaRPr lang="ru-RU"/>
        </a:p>
      </dgm:t>
    </dgm:pt>
    <dgm:pt modelId="{FFDAF577-1DD7-411D-B9E1-626BD8DCBC2B}" type="pres">
      <dgm:prSet presAssocID="{7E343DA1-9E60-4DF2-8F0D-D16795BD4A24}" presName="child" presStyleLbl="alignAccFollowNode1" presStyleIdx="9" presStyleCnt="12" custLinFactNeighborX="14137" custLinFactNeighborY="4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666E-D16B-4DA9-8EA7-992B4D2D7963}" type="pres">
      <dgm:prSet presAssocID="{C223904A-1C48-4E0D-9097-193EB2540B54}" presName="sibTrans" presStyleLbl="sibTrans2D1" presStyleIdx="10" presStyleCnt="12"/>
      <dgm:spPr/>
      <dgm:t>
        <a:bodyPr/>
        <a:lstStyle/>
        <a:p>
          <a:endParaRPr lang="ru-RU"/>
        </a:p>
      </dgm:t>
    </dgm:pt>
    <dgm:pt modelId="{56EC599B-E7DC-4D7B-84AB-74D15D6EE9B2}" type="pres">
      <dgm:prSet presAssocID="{7107AE6E-F0D3-480A-8941-1940AB348C98}" presName="child" presStyleLbl="alignAccFollowNode1" presStyleIdx="10" presStyleCnt="12" custLinFactNeighborX="14137" custLinFactNeighborY="4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4276-108F-44E5-B6A8-E86EE2658FC0}" type="pres">
      <dgm:prSet presAssocID="{E409F3E6-CC0F-4AEE-A66B-564EB1B17F33}" presName="sibTrans" presStyleLbl="sibTrans2D1" presStyleIdx="11" presStyleCnt="12"/>
      <dgm:spPr/>
      <dgm:t>
        <a:bodyPr/>
        <a:lstStyle/>
        <a:p>
          <a:endParaRPr lang="ru-RU"/>
        </a:p>
      </dgm:t>
    </dgm:pt>
    <dgm:pt modelId="{2C08C526-48A6-4FCE-94C5-03EC05B90BA0}" type="pres">
      <dgm:prSet presAssocID="{B6455BE8-659B-41FE-973D-B5D4585DC5CC}" presName="child" presStyleLbl="alignAccFollowNode1" presStyleIdx="11" presStyleCnt="12" custLinFactNeighborX="15894" custLinFactNeighborY="-35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87494-7F8F-41E3-B181-E3436A54A91B}" type="presOf" srcId="{50FFF477-80BD-4957-B1F5-4D9666080B4D}" destId="{DF99A5E8-C866-4D8F-A004-DAE2AA8650D1}" srcOrd="0" destOrd="0" presId="urn:microsoft.com/office/officeart/2005/8/layout/lProcess1"/>
    <dgm:cxn modelId="{DE502BD7-3AFD-432D-89CE-90ED271136D3}" type="presOf" srcId="{8A2B46E6-2394-45DD-B50C-4C6CD69FE03C}" destId="{FF4DB029-40F4-4B63-9982-5A72885C0962}" srcOrd="0" destOrd="0" presId="urn:microsoft.com/office/officeart/2005/8/layout/lProcess1"/>
    <dgm:cxn modelId="{87184FCC-54F0-405D-9218-835B037BB30E}" type="presOf" srcId="{7E343DA1-9E60-4DF2-8F0D-D16795BD4A24}" destId="{FFDAF577-1DD7-411D-B9E1-626BD8DCBC2B}" srcOrd="0" destOrd="0" presId="urn:microsoft.com/office/officeart/2005/8/layout/lProcess1"/>
    <dgm:cxn modelId="{235C4991-14E1-4E7D-8100-B1E5200F1B43}" srcId="{29BF1CE2-EF31-477D-A6F0-38DB3871BC7A}" destId="{61E9DEC3-6C7F-486C-8B42-A73279F1F47F}" srcOrd="2" destOrd="0" parTransId="{9FABC6F0-5571-4439-9F11-710B7BA8E77A}" sibTransId="{6D31A4F7-0643-4446-A77F-398EF1123180}"/>
    <dgm:cxn modelId="{AE2B59BA-6E5A-4E3D-B67D-A14ADB9F1935}" type="presOf" srcId="{5DEC4B11-F3FC-4F9E-A2FC-49BA69DD6FA2}" destId="{C49A6590-28F2-4DC6-9032-09BEAD089645}" srcOrd="0" destOrd="0" presId="urn:microsoft.com/office/officeart/2005/8/layout/lProcess1"/>
    <dgm:cxn modelId="{ED014FEB-6787-4BCD-A69B-1B1A6FE3DE5C}" srcId="{BCA34766-29BF-4E11-9C69-248ABC9129F8}" destId="{FAABD4E2-38E1-48A5-805E-A279FAFB46B9}" srcOrd="2" destOrd="0" parTransId="{B3AE873B-399D-450F-AC33-06D0EC9534DE}" sibTransId="{31F7EF4E-02A7-4A61-9500-FE3C75D6E631}"/>
    <dgm:cxn modelId="{B5BF2D1E-8ADC-4FCF-9298-F721AB296846}" srcId="{BCA34766-29BF-4E11-9C69-248ABC9129F8}" destId="{E29CDAE2-2820-4CF0-92EB-98B199E6AF92}" srcOrd="3" destOrd="0" parTransId="{1EA08DB6-267D-4180-ACA1-2C3E98BA92BE}" sibTransId="{D5ABA209-A1D5-4254-A802-4449F9F03FA9}"/>
    <dgm:cxn modelId="{9697B50A-8F48-4A63-BBDA-0D1FD2AC691B}" type="presOf" srcId="{E29CDAE2-2820-4CF0-92EB-98B199E6AF92}" destId="{104473B3-DF87-47D3-809E-44A0D83920D2}" srcOrd="0" destOrd="0" presId="urn:microsoft.com/office/officeart/2005/8/layout/lProcess1"/>
    <dgm:cxn modelId="{D97A6FE2-1E7A-4FD5-ACE4-0FDF8FD6ACD4}" type="presOf" srcId="{E409F3E6-CC0F-4AEE-A66B-564EB1B17F33}" destId="{056B4276-108F-44E5-B6A8-E86EE2658FC0}" srcOrd="0" destOrd="0" presId="urn:microsoft.com/office/officeart/2005/8/layout/lProcess1"/>
    <dgm:cxn modelId="{6D7B46E7-FB00-4065-9E86-1BD86AE9D90F}" type="presOf" srcId="{F2DD4238-3625-44BA-85EB-AFE53239FF0E}" destId="{99584D44-A6D8-4A29-89CA-A73B71813AF3}" srcOrd="0" destOrd="0" presId="urn:microsoft.com/office/officeart/2005/8/layout/lProcess1"/>
    <dgm:cxn modelId="{4606F313-3AFA-4DC6-AA39-373FD1F55C8E}" type="presOf" srcId="{7107AE6E-F0D3-480A-8941-1940AB348C98}" destId="{56EC599B-E7DC-4D7B-84AB-74D15D6EE9B2}" srcOrd="0" destOrd="0" presId="urn:microsoft.com/office/officeart/2005/8/layout/lProcess1"/>
    <dgm:cxn modelId="{44B0853D-D16F-4D86-A819-827285074ACA}" type="presOf" srcId="{B6455BE8-659B-41FE-973D-B5D4585DC5CC}" destId="{2C08C526-48A6-4FCE-94C5-03EC05B90BA0}" srcOrd="0" destOrd="0" presId="urn:microsoft.com/office/officeart/2005/8/layout/lProcess1"/>
    <dgm:cxn modelId="{CC5A3198-B8D7-45D2-908A-A0365FD093D9}" srcId="{BCA34766-29BF-4E11-9C69-248ABC9129F8}" destId="{5DEC4B11-F3FC-4F9E-A2FC-49BA69DD6FA2}" srcOrd="0" destOrd="0" parTransId="{247DBD55-C11A-4769-A04E-7E42EE1C1609}" sibTransId="{F2DD4238-3625-44BA-85EB-AFE53239FF0E}"/>
    <dgm:cxn modelId="{DF52F3FB-2564-4A73-947B-7026E490ADED}" type="presOf" srcId="{FAABD4E2-38E1-48A5-805E-A279FAFB46B9}" destId="{639A4E9E-AB91-49CC-BC13-E66400BF6242}" srcOrd="0" destOrd="0" presId="urn:microsoft.com/office/officeart/2005/8/layout/lProcess1"/>
    <dgm:cxn modelId="{C06B57EB-26A6-48B9-BB4B-E36F3F1B2A0A}" srcId="{50FFF477-80BD-4957-B1F5-4D9666080B4D}" destId="{966765C2-52F5-4438-AFE2-ED8752F0A552}" srcOrd="0" destOrd="0" parTransId="{365650CA-BBA0-4B1D-8514-2C3767A9FBF1}" sibTransId="{78D0AB73-C5B2-443D-BB3F-8BBEC426E7B9}"/>
    <dgm:cxn modelId="{7BF37F58-2731-418B-8E4A-4AB2AC940F48}" type="presOf" srcId="{8066570C-8CF4-489A-8F83-752D0529C0B7}" destId="{B9482CA9-2049-4970-BCEC-B78E839BF177}" srcOrd="0" destOrd="0" presId="urn:microsoft.com/office/officeart/2005/8/layout/lProcess1"/>
    <dgm:cxn modelId="{15F20805-80EF-4FD3-AEF8-BADFD17E00F2}" srcId="{50FFF477-80BD-4957-B1F5-4D9666080B4D}" destId="{8A2B46E6-2394-45DD-B50C-4C6CD69FE03C}" srcOrd="1" destOrd="0" parTransId="{C0C41B0C-0996-4A49-BAD4-35A418582225}" sibTransId="{8A89BF4D-CBAF-486B-988C-B146FCFD9E25}"/>
    <dgm:cxn modelId="{D6163E2C-FEF5-4EDB-B6A9-FC74D5D1DFCB}" srcId="{BCA34766-29BF-4E11-9C69-248ABC9129F8}" destId="{92D0A9E9-8018-4945-92CC-68069E212ABA}" srcOrd="4" destOrd="0" parTransId="{714B0C7C-D1C5-4012-9290-6E5DDB6D7031}" sibTransId="{A888B689-5ECC-45B7-BB76-D1F84E7A1342}"/>
    <dgm:cxn modelId="{FD7C48CA-9169-45CC-8E7B-0A55F8129D86}" type="presOf" srcId="{D08215BF-9B3F-4AEA-A605-CDB1103D3F3E}" destId="{080F05FF-D5E2-450B-8421-0591FBD8DA0D}" srcOrd="0" destOrd="0" presId="urn:microsoft.com/office/officeart/2005/8/layout/lProcess1"/>
    <dgm:cxn modelId="{20E1CE09-96DD-4689-A57A-A7A4CCA3B4B6}" type="presOf" srcId="{92D0A9E9-8018-4945-92CC-68069E212ABA}" destId="{3A076723-FD34-44BB-83D0-E21A915CDB5F}" srcOrd="0" destOrd="0" presId="urn:microsoft.com/office/officeart/2005/8/layout/lProcess1"/>
    <dgm:cxn modelId="{C4BBBE99-C292-48C6-A8F0-404BAD5439D8}" srcId="{61E9DEC3-6C7F-486C-8B42-A73279F1F47F}" destId="{7E343DA1-9E60-4DF2-8F0D-D16795BD4A24}" srcOrd="2" destOrd="0" parTransId="{8F402271-5B73-42F2-A426-296A793EFA3B}" sibTransId="{C223904A-1C48-4E0D-9097-193EB2540B54}"/>
    <dgm:cxn modelId="{BA4C1AC9-AB79-45D3-98F4-BF6FE6D5DC3F}" type="presOf" srcId="{365650CA-BBA0-4B1D-8514-2C3767A9FBF1}" destId="{F1AEE662-98B1-4AC4-861E-912F3743EE12}" srcOrd="0" destOrd="0" presId="urn:microsoft.com/office/officeart/2005/8/layout/lProcess1"/>
    <dgm:cxn modelId="{85B7E859-7717-4399-A7A1-5E08DBFC38EE}" srcId="{29BF1CE2-EF31-477D-A6F0-38DB3871BC7A}" destId="{50FFF477-80BD-4957-B1F5-4D9666080B4D}" srcOrd="0" destOrd="0" parTransId="{96D9A513-0F14-4EE6-A76E-F3B2359E678E}" sibTransId="{548F8338-FF79-45AC-A773-A03FDB11571F}"/>
    <dgm:cxn modelId="{FBC39146-C359-448A-8149-A08D349BAE54}" srcId="{61E9DEC3-6C7F-486C-8B42-A73279F1F47F}" destId="{8066570C-8CF4-489A-8F83-752D0529C0B7}" srcOrd="0" destOrd="0" parTransId="{24A946E5-E718-431E-AE9B-89096E6806B3}" sibTransId="{B49D60D2-2511-4A94-AF18-2E634CFE36A0}"/>
    <dgm:cxn modelId="{9CDA074C-222A-4488-8BDA-E9B2AB6A6798}" srcId="{61E9DEC3-6C7F-486C-8B42-A73279F1F47F}" destId="{7107AE6E-F0D3-480A-8941-1940AB348C98}" srcOrd="3" destOrd="0" parTransId="{DD89B4CF-74B9-40B2-B852-499A67D663B1}" sibTransId="{E409F3E6-CC0F-4AEE-A66B-564EB1B17F33}"/>
    <dgm:cxn modelId="{F99FA28B-7416-4FD4-AD93-09BA714FA3DD}" type="presOf" srcId="{C223904A-1C48-4E0D-9097-193EB2540B54}" destId="{874A666E-D16B-4DA9-8EA7-992B4D2D7963}" srcOrd="0" destOrd="0" presId="urn:microsoft.com/office/officeart/2005/8/layout/lProcess1"/>
    <dgm:cxn modelId="{FB66167A-E01F-41F1-9A69-6DFBC714128E}" type="presOf" srcId="{C0539277-20AB-425B-8B73-E7E982498601}" destId="{D313E9D9-935E-43DF-98E6-223EBA2BF33E}" srcOrd="0" destOrd="0" presId="urn:microsoft.com/office/officeart/2005/8/layout/lProcess1"/>
    <dgm:cxn modelId="{B6B8E380-8A5B-4946-B5CB-75B9DA1566B9}" type="presOf" srcId="{D5ABA209-A1D5-4254-A802-4449F9F03FA9}" destId="{331C88B5-FFCC-48D0-B184-9D73DD2755B4}" srcOrd="0" destOrd="0" presId="urn:microsoft.com/office/officeart/2005/8/layout/lProcess1"/>
    <dgm:cxn modelId="{44F7DFDB-9168-42DE-AB6E-C1FF647FC6CB}" srcId="{61E9DEC3-6C7F-486C-8B42-A73279F1F47F}" destId="{C0539277-20AB-425B-8B73-E7E982498601}" srcOrd="1" destOrd="0" parTransId="{FA1D2E29-8BF3-467D-875C-FB6338E4365A}" sibTransId="{262312CD-6985-4607-866D-E2D94C817274}"/>
    <dgm:cxn modelId="{02F32F1A-11FA-4ACF-90BC-CE8C509813AF}" type="presOf" srcId="{B49D60D2-2511-4A94-AF18-2E634CFE36A0}" destId="{7E8C1F03-EEEE-4C5F-A747-AA80DA5A2224}" srcOrd="0" destOrd="0" presId="urn:microsoft.com/office/officeart/2005/8/layout/lProcess1"/>
    <dgm:cxn modelId="{C073026E-D879-4401-98DB-8A7F1EA1CCB8}" type="presOf" srcId="{61E9DEC3-6C7F-486C-8B42-A73279F1F47F}" destId="{143457E4-4067-46FD-A9BF-3573B29B604B}" srcOrd="0" destOrd="0" presId="urn:microsoft.com/office/officeart/2005/8/layout/lProcess1"/>
    <dgm:cxn modelId="{0F44FA90-9CA5-4EB9-AB0A-9B20F6E17E5D}" type="presOf" srcId="{247DBD55-C11A-4769-A04E-7E42EE1C1609}" destId="{F2ABC582-A8AB-4A62-A48E-02B3F28890F9}" srcOrd="0" destOrd="0" presId="urn:microsoft.com/office/officeart/2005/8/layout/lProcess1"/>
    <dgm:cxn modelId="{C3BDCD17-B2A8-4965-BD6A-23BCE8A3B5A9}" type="presOf" srcId="{FA0AEA8A-1799-4214-A565-EEA348C08C16}" destId="{9540781A-E3FE-4F38-99C2-346E0005A426}" srcOrd="0" destOrd="0" presId="urn:microsoft.com/office/officeart/2005/8/layout/lProcess1"/>
    <dgm:cxn modelId="{0E5AB8DC-8F73-4816-AF6C-A57249F26201}" type="presOf" srcId="{BCA34766-29BF-4E11-9C69-248ABC9129F8}" destId="{F3410C8A-D36C-4B19-9E28-B1B13F4916A6}" srcOrd="0" destOrd="0" presId="urn:microsoft.com/office/officeart/2005/8/layout/lProcess1"/>
    <dgm:cxn modelId="{AC9A8497-45EA-4690-B5B6-498018EB642F}" type="presOf" srcId="{24A946E5-E718-431E-AE9B-89096E6806B3}" destId="{A7A23190-8DCD-439A-9134-B2B8BED45F73}" srcOrd="0" destOrd="0" presId="urn:microsoft.com/office/officeart/2005/8/layout/lProcess1"/>
    <dgm:cxn modelId="{70D64184-1608-4845-A31A-A6AC976D1FAC}" srcId="{29BF1CE2-EF31-477D-A6F0-38DB3871BC7A}" destId="{BCA34766-29BF-4E11-9C69-248ABC9129F8}" srcOrd="1" destOrd="0" parTransId="{84BA7ACD-7ED8-48AC-9DD4-3DFBE1F2DA77}" sibTransId="{9CE03055-2EA0-48D7-91AB-A7F2400AE14B}"/>
    <dgm:cxn modelId="{60AF23A7-3699-4EAA-8E60-8F3A40B832C7}" type="presOf" srcId="{262312CD-6985-4607-866D-E2D94C817274}" destId="{CA884CC0-A8D1-412A-97DD-63AADAB4249F}" srcOrd="0" destOrd="0" presId="urn:microsoft.com/office/officeart/2005/8/layout/lProcess1"/>
    <dgm:cxn modelId="{733E7C52-A27D-4A29-9582-511557570C9D}" type="presOf" srcId="{966765C2-52F5-4438-AFE2-ED8752F0A552}" destId="{9740BAD2-1EDE-4619-A712-306C4FA7F2E4}" srcOrd="0" destOrd="0" presId="urn:microsoft.com/office/officeart/2005/8/layout/lProcess1"/>
    <dgm:cxn modelId="{0CD89962-3BCB-47F4-BC05-52F3311C6E72}" type="presOf" srcId="{78D0AB73-C5B2-443D-BB3F-8BBEC426E7B9}" destId="{14C6DD13-AB5F-427F-9E73-84D0A705F6E1}" srcOrd="0" destOrd="0" presId="urn:microsoft.com/office/officeart/2005/8/layout/lProcess1"/>
    <dgm:cxn modelId="{577870C5-6104-4F4C-A878-C5285407D76F}" type="presOf" srcId="{31F7EF4E-02A7-4A61-9500-FE3C75D6E631}" destId="{34382539-0790-4B03-9715-1CA1E6D46609}" srcOrd="0" destOrd="0" presId="urn:microsoft.com/office/officeart/2005/8/layout/lProcess1"/>
    <dgm:cxn modelId="{7CED6869-1DC2-4E37-AE6D-3A663AAAB171}" srcId="{61E9DEC3-6C7F-486C-8B42-A73279F1F47F}" destId="{B6455BE8-659B-41FE-973D-B5D4585DC5CC}" srcOrd="4" destOrd="0" parTransId="{EFF7E434-21A5-45E4-B367-CE785273DEF1}" sibTransId="{D00FE03F-3244-4160-B743-8609B3EBAE10}"/>
    <dgm:cxn modelId="{D2698595-7595-4B50-BD3C-33D701A8C422}" type="presOf" srcId="{29BF1CE2-EF31-477D-A6F0-38DB3871BC7A}" destId="{8C0A4EC5-2A07-453D-A9A4-33EEADA1B707}" srcOrd="0" destOrd="0" presId="urn:microsoft.com/office/officeart/2005/8/layout/lProcess1"/>
    <dgm:cxn modelId="{6ACBB8A3-E517-4A4B-8EB5-A9A660CC14BA}" srcId="{BCA34766-29BF-4E11-9C69-248ABC9129F8}" destId="{D08215BF-9B3F-4AEA-A605-CDB1103D3F3E}" srcOrd="1" destOrd="0" parTransId="{9AC0326F-4522-4BC6-97D0-3421E2332988}" sibTransId="{FA0AEA8A-1799-4214-A565-EEA348C08C16}"/>
    <dgm:cxn modelId="{73CD8148-1C30-4219-A88B-51DFADC63E8F}" type="presParOf" srcId="{8C0A4EC5-2A07-453D-A9A4-33EEADA1B707}" destId="{3F2160C0-85EA-48B0-84AF-1B53425C32C1}" srcOrd="0" destOrd="0" presId="urn:microsoft.com/office/officeart/2005/8/layout/lProcess1"/>
    <dgm:cxn modelId="{21D81FB1-0424-4541-907B-281363526497}" type="presParOf" srcId="{3F2160C0-85EA-48B0-84AF-1B53425C32C1}" destId="{DF99A5E8-C866-4D8F-A004-DAE2AA8650D1}" srcOrd="0" destOrd="0" presId="urn:microsoft.com/office/officeart/2005/8/layout/lProcess1"/>
    <dgm:cxn modelId="{8DC0AC76-2DFF-4D83-9E96-6CE73E477845}" type="presParOf" srcId="{3F2160C0-85EA-48B0-84AF-1B53425C32C1}" destId="{F1AEE662-98B1-4AC4-861E-912F3743EE12}" srcOrd="1" destOrd="0" presId="urn:microsoft.com/office/officeart/2005/8/layout/lProcess1"/>
    <dgm:cxn modelId="{C5F1B016-9764-4BC4-B577-54ED4EFD192B}" type="presParOf" srcId="{3F2160C0-85EA-48B0-84AF-1B53425C32C1}" destId="{9740BAD2-1EDE-4619-A712-306C4FA7F2E4}" srcOrd="2" destOrd="0" presId="urn:microsoft.com/office/officeart/2005/8/layout/lProcess1"/>
    <dgm:cxn modelId="{4C224586-AAE4-4489-BDCD-BB7F1578858A}" type="presParOf" srcId="{3F2160C0-85EA-48B0-84AF-1B53425C32C1}" destId="{14C6DD13-AB5F-427F-9E73-84D0A705F6E1}" srcOrd="3" destOrd="0" presId="urn:microsoft.com/office/officeart/2005/8/layout/lProcess1"/>
    <dgm:cxn modelId="{7FC21C26-035C-460D-908B-6579354438AF}" type="presParOf" srcId="{3F2160C0-85EA-48B0-84AF-1B53425C32C1}" destId="{FF4DB029-40F4-4B63-9982-5A72885C0962}" srcOrd="4" destOrd="0" presId="urn:microsoft.com/office/officeart/2005/8/layout/lProcess1"/>
    <dgm:cxn modelId="{2FEDE68E-3BC4-4F04-8496-7EECC778026C}" type="presParOf" srcId="{8C0A4EC5-2A07-453D-A9A4-33EEADA1B707}" destId="{DCECD368-09A7-4092-A682-156445A61B60}" srcOrd="1" destOrd="0" presId="urn:microsoft.com/office/officeart/2005/8/layout/lProcess1"/>
    <dgm:cxn modelId="{C175E600-2BBF-42F2-8ED8-FF8657D40ECF}" type="presParOf" srcId="{8C0A4EC5-2A07-453D-A9A4-33EEADA1B707}" destId="{73E45DC9-DCF7-4B66-85CC-6327F9F800CB}" srcOrd="2" destOrd="0" presId="urn:microsoft.com/office/officeart/2005/8/layout/lProcess1"/>
    <dgm:cxn modelId="{08755D27-A466-4AD1-BAAB-61FF60531C9B}" type="presParOf" srcId="{73E45DC9-DCF7-4B66-85CC-6327F9F800CB}" destId="{F3410C8A-D36C-4B19-9E28-B1B13F4916A6}" srcOrd="0" destOrd="0" presId="urn:microsoft.com/office/officeart/2005/8/layout/lProcess1"/>
    <dgm:cxn modelId="{77674C7C-F2C1-46C9-AE6B-CF0B690B8B2B}" type="presParOf" srcId="{73E45DC9-DCF7-4B66-85CC-6327F9F800CB}" destId="{F2ABC582-A8AB-4A62-A48E-02B3F28890F9}" srcOrd="1" destOrd="0" presId="urn:microsoft.com/office/officeart/2005/8/layout/lProcess1"/>
    <dgm:cxn modelId="{1EFEDF78-DFCF-4902-8F6F-51B07DC453B5}" type="presParOf" srcId="{73E45DC9-DCF7-4B66-85CC-6327F9F800CB}" destId="{C49A6590-28F2-4DC6-9032-09BEAD089645}" srcOrd="2" destOrd="0" presId="urn:microsoft.com/office/officeart/2005/8/layout/lProcess1"/>
    <dgm:cxn modelId="{B1455171-0F84-4DD9-94B2-E3E67FEDB133}" type="presParOf" srcId="{73E45DC9-DCF7-4B66-85CC-6327F9F800CB}" destId="{99584D44-A6D8-4A29-89CA-A73B71813AF3}" srcOrd="3" destOrd="0" presId="urn:microsoft.com/office/officeart/2005/8/layout/lProcess1"/>
    <dgm:cxn modelId="{4A4D8894-025F-4294-B7F5-FD9542F60748}" type="presParOf" srcId="{73E45DC9-DCF7-4B66-85CC-6327F9F800CB}" destId="{080F05FF-D5E2-450B-8421-0591FBD8DA0D}" srcOrd="4" destOrd="0" presId="urn:microsoft.com/office/officeart/2005/8/layout/lProcess1"/>
    <dgm:cxn modelId="{C48F4822-B4E9-47FE-9E47-10973D3DACE7}" type="presParOf" srcId="{73E45DC9-DCF7-4B66-85CC-6327F9F800CB}" destId="{9540781A-E3FE-4F38-99C2-346E0005A426}" srcOrd="5" destOrd="0" presId="urn:microsoft.com/office/officeart/2005/8/layout/lProcess1"/>
    <dgm:cxn modelId="{A2CB300B-AB24-43B2-8B06-87EA30E43562}" type="presParOf" srcId="{73E45DC9-DCF7-4B66-85CC-6327F9F800CB}" destId="{639A4E9E-AB91-49CC-BC13-E66400BF6242}" srcOrd="6" destOrd="0" presId="urn:microsoft.com/office/officeart/2005/8/layout/lProcess1"/>
    <dgm:cxn modelId="{D1216616-54A4-4D41-8FF2-9C7ACCE89132}" type="presParOf" srcId="{73E45DC9-DCF7-4B66-85CC-6327F9F800CB}" destId="{34382539-0790-4B03-9715-1CA1E6D46609}" srcOrd="7" destOrd="0" presId="urn:microsoft.com/office/officeart/2005/8/layout/lProcess1"/>
    <dgm:cxn modelId="{0459E3D2-D601-49D8-A901-37680E500CE5}" type="presParOf" srcId="{73E45DC9-DCF7-4B66-85CC-6327F9F800CB}" destId="{104473B3-DF87-47D3-809E-44A0D83920D2}" srcOrd="8" destOrd="0" presId="urn:microsoft.com/office/officeart/2005/8/layout/lProcess1"/>
    <dgm:cxn modelId="{019A29EB-4329-45DC-B44D-1036D7140BF9}" type="presParOf" srcId="{73E45DC9-DCF7-4B66-85CC-6327F9F800CB}" destId="{331C88B5-FFCC-48D0-B184-9D73DD2755B4}" srcOrd="9" destOrd="0" presId="urn:microsoft.com/office/officeart/2005/8/layout/lProcess1"/>
    <dgm:cxn modelId="{79FE1872-7CED-4D7F-975F-61930ABBEB0F}" type="presParOf" srcId="{73E45DC9-DCF7-4B66-85CC-6327F9F800CB}" destId="{3A076723-FD34-44BB-83D0-E21A915CDB5F}" srcOrd="10" destOrd="0" presId="urn:microsoft.com/office/officeart/2005/8/layout/lProcess1"/>
    <dgm:cxn modelId="{C0E88ECF-AC2B-43D1-B097-062A0165D358}" type="presParOf" srcId="{8C0A4EC5-2A07-453D-A9A4-33EEADA1B707}" destId="{4D723540-C904-4BC7-A72D-2CC48C390BEA}" srcOrd="3" destOrd="0" presId="urn:microsoft.com/office/officeart/2005/8/layout/lProcess1"/>
    <dgm:cxn modelId="{9D03C7E0-6AAA-4B30-80B5-60B2B91A35A8}" type="presParOf" srcId="{8C0A4EC5-2A07-453D-A9A4-33EEADA1B707}" destId="{37778690-E866-4E21-8036-D7156B799DD5}" srcOrd="4" destOrd="0" presId="urn:microsoft.com/office/officeart/2005/8/layout/lProcess1"/>
    <dgm:cxn modelId="{D455F6A5-CB1F-4080-8D3B-7BFCB4894FBD}" type="presParOf" srcId="{37778690-E866-4E21-8036-D7156B799DD5}" destId="{143457E4-4067-46FD-A9BF-3573B29B604B}" srcOrd="0" destOrd="0" presId="urn:microsoft.com/office/officeart/2005/8/layout/lProcess1"/>
    <dgm:cxn modelId="{4C41B9F9-F6F1-4386-8F11-E9B1FE174FDA}" type="presParOf" srcId="{37778690-E866-4E21-8036-D7156B799DD5}" destId="{A7A23190-8DCD-439A-9134-B2B8BED45F73}" srcOrd="1" destOrd="0" presId="urn:microsoft.com/office/officeart/2005/8/layout/lProcess1"/>
    <dgm:cxn modelId="{3BAF3D71-F5C3-48D7-AE7C-3944C5BF88CF}" type="presParOf" srcId="{37778690-E866-4E21-8036-D7156B799DD5}" destId="{B9482CA9-2049-4970-BCEC-B78E839BF177}" srcOrd="2" destOrd="0" presId="urn:microsoft.com/office/officeart/2005/8/layout/lProcess1"/>
    <dgm:cxn modelId="{55F3D849-ECD8-42A4-9950-8400D30E31D2}" type="presParOf" srcId="{37778690-E866-4E21-8036-D7156B799DD5}" destId="{7E8C1F03-EEEE-4C5F-A747-AA80DA5A2224}" srcOrd="3" destOrd="0" presId="urn:microsoft.com/office/officeart/2005/8/layout/lProcess1"/>
    <dgm:cxn modelId="{3D4616C3-ECED-44FD-9686-00213344F09F}" type="presParOf" srcId="{37778690-E866-4E21-8036-D7156B799DD5}" destId="{D313E9D9-935E-43DF-98E6-223EBA2BF33E}" srcOrd="4" destOrd="0" presId="urn:microsoft.com/office/officeart/2005/8/layout/lProcess1"/>
    <dgm:cxn modelId="{E99A070F-C2BD-44F0-BAC3-25D3FEF5F649}" type="presParOf" srcId="{37778690-E866-4E21-8036-D7156B799DD5}" destId="{CA884CC0-A8D1-412A-97DD-63AADAB4249F}" srcOrd="5" destOrd="0" presId="urn:microsoft.com/office/officeart/2005/8/layout/lProcess1"/>
    <dgm:cxn modelId="{24900AEA-C551-47CD-A0A7-37C2A756EC21}" type="presParOf" srcId="{37778690-E866-4E21-8036-D7156B799DD5}" destId="{FFDAF577-1DD7-411D-B9E1-626BD8DCBC2B}" srcOrd="6" destOrd="0" presId="urn:microsoft.com/office/officeart/2005/8/layout/lProcess1"/>
    <dgm:cxn modelId="{24CFB3D3-46F9-4394-B7A1-8D469FB9145D}" type="presParOf" srcId="{37778690-E866-4E21-8036-D7156B799DD5}" destId="{874A666E-D16B-4DA9-8EA7-992B4D2D7963}" srcOrd="7" destOrd="0" presId="urn:microsoft.com/office/officeart/2005/8/layout/lProcess1"/>
    <dgm:cxn modelId="{BA340DA2-F97B-4D44-AACE-C2A1E3E82744}" type="presParOf" srcId="{37778690-E866-4E21-8036-D7156B799DD5}" destId="{56EC599B-E7DC-4D7B-84AB-74D15D6EE9B2}" srcOrd="8" destOrd="0" presId="urn:microsoft.com/office/officeart/2005/8/layout/lProcess1"/>
    <dgm:cxn modelId="{E9F63EA7-921C-4711-A4EE-60E1A83250E6}" type="presParOf" srcId="{37778690-E866-4E21-8036-D7156B799DD5}" destId="{056B4276-108F-44E5-B6A8-E86EE2658FC0}" srcOrd="9" destOrd="0" presId="urn:microsoft.com/office/officeart/2005/8/layout/lProcess1"/>
    <dgm:cxn modelId="{01075740-13B5-4EB3-8E09-67277644AA80}" type="presParOf" srcId="{37778690-E866-4E21-8036-D7156B799DD5}" destId="{2C08C526-48A6-4FCE-94C5-03EC05B90BA0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814CA-947E-4865-9456-48BDE744962B}">
      <dsp:nvSpPr>
        <dsp:cNvPr id="0" name=""/>
        <dsp:cNvSpPr/>
      </dsp:nvSpPr>
      <dsp:spPr>
        <a:xfrm>
          <a:off x="0" y="27307"/>
          <a:ext cx="7714028" cy="539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Влияние и формирование программ политики в странах и во всем мире
Предоставление/построение идей и основанная на фактах оценка идей и политик
Объединение знаний и платформа для дискуссий
Осведомленный и независимый голос в политических дебатах
Превратите идеи и возникающие проблемы в вопросы политики
Подключите идеи / исследования к процессу разработки политики</a:t>
          </a:r>
          <a:endParaRPr lang="en-US" sz="2400" b="1" kern="1200" dirty="0"/>
        </a:p>
      </dsp:txBody>
      <dsp:txXfrm>
        <a:off x="263185" y="290492"/>
        <a:ext cx="7187658" cy="486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9A5E8-C866-4D8F-A004-DAE2AA8650D1}">
      <dsp:nvSpPr>
        <dsp:cNvPr id="0" name=""/>
        <dsp:cNvSpPr/>
      </dsp:nvSpPr>
      <dsp:spPr>
        <a:xfrm>
          <a:off x="898041" y="13189"/>
          <a:ext cx="2113030" cy="6226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Palatino Linotype" panose="02040502050505030304" pitchFamily="18" charset="0"/>
            </a:rPr>
            <a:t>Цели</a:t>
          </a:r>
          <a:endParaRPr lang="en-US" sz="2400" b="1" kern="1200" dirty="0">
            <a:solidFill>
              <a:schemeClr val="bg1"/>
            </a:solidFill>
            <a:latin typeface="Palatino Linotype" panose="02040502050505030304" pitchFamily="18" charset="0"/>
          </a:endParaRPr>
        </a:p>
      </dsp:txBody>
      <dsp:txXfrm>
        <a:off x="916278" y="31426"/>
        <a:ext cx="2076556" cy="586177"/>
      </dsp:txXfrm>
    </dsp:sp>
    <dsp:sp modelId="{F1AEE662-98B1-4AC4-861E-912F3743EE12}">
      <dsp:nvSpPr>
        <dsp:cNvPr id="0" name=""/>
        <dsp:cNvSpPr/>
      </dsp:nvSpPr>
      <dsp:spPr>
        <a:xfrm rot="4998158">
          <a:off x="1908353" y="683615"/>
          <a:ext cx="66121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0BAD2-1EDE-4619-A712-306C4FA7F2E4}">
      <dsp:nvSpPr>
        <dsp:cNvPr id="0" name=""/>
        <dsp:cNvSpPr/>
      </dsp:nvSpPr>
      <dsp:spPr>
        <a:xfrm>
          <a:off x="1155906" y="768024"/>
          <a:ext cx="1660913" cy="1227269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Повышение потенциала государственных служащих развивающихся стран-членов АБР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1191851" y="803969"/>
        <a:ext cx="1589023" cy="1155379"/>
      </dsp:txXfrm>
    </dsp:sp>
    <dsp:sp modelId="{14C6DD13-AB5F-427F-9E73-84D0A705F6E1}">
      <dsp:nvSpPr>
        <dsp:cNvPr id="0" name=""/>
        <dsp:cNvSpPr/>
      </dsp:nvSpPr>
      <dsp:spPr>
        <a:xfrm rot="5376504">
          <a:off x="1938980" y="2047474"/>
          <a:ext cx="104364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DB029-40F4-4B63-9982-5A72885C0962}">
      <dsp:nvSpPr>
        <dsp:cNvPr id="0" name=""/>
        <dsp:cNvSpPr/>
      </dsp:nvSpPr>
      <dsp:spPr>
        <a:xfrm>
          <a:off x="1165374" y="2172319"/>
          <a:ext cx="1660913" cy="1188943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Содействовать консенсусу и взаимопониманию по повестке дня развития в регионе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ea typeface="Palatino" charset="0"/>
            <a:cs typeface="Ideal Sans Light" pitchFamily="50" charset="0"/>
            <a:sym typeface="Palatino" charset="0"/>
          </a:endParaRPr>
        </a:p>
      </dsp:txBody>
      <dsp:txXfrm>
        <a:off x="1200197" y="2207142"/>
        <a:ext cx="1591267" cy="1119297"/>
      </dsp:txXfrm>
    </dsp:sp>
    <dsp:sp modelId="{F3410C8A-D36C-4B19-9E28-B1B13F4916A6}">
      <dsp:nvSpPr>
        <dsp:cNvPr id="0" name=""/>
        <dsp:cNvSpPr/>
      </dsp:nvSpPr>
      <dsp:spPr>
        <a:xfrm>
          <a:off x="3784991" y="11849"/>
          <a:ext cx="2113030" cy="62265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Стратегии</a:t>
          </a:r>
          <a:r>
            <a:rPr lang="en-US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 </a:t>
          </a:r>
          <a:endParaRPr lang="en-US" sz="2400" b="1" kern="1200" dirty="0">
            <a:solidFill>
              <a:schemeClr val="tx1">
                <a:lumMod val="75000"/>
                <a:lumOff val="25000"/>
              </a:schemeClr>
            </a:solidFill>
            <a:latin typeface="Palatino Linotype" panose="02040502050505030304" pitchFamily="18" charset="0"/>
          </a:endParaRPr>
        </a:p>
      </dsp:txBody>
      <dsp:txXfrm>
        <a:off x="3803228" y="30086"/>
        <a:ext cx="2076556" cy="586177"/>
      </dsp:txXfrm>
    </dsp:sp>
    <dsp:sp modelId="{F2ABC582-A8AB-4A62-A48E-02B3F28890F9}">
      <dsp:nvSpPr>
        <dsp:cNvPr id="0" name=""/>
        <dsp:cNvSpPr/>
      </dsp:nvSpPr>
      <dsp:spPr>
        <a:xfrm rot="5482333">
          <a:off x="4799059" y="664930"/>
          <a:ext cx="66780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A6590-28F2-4DC6-9032-09BEAD089645}">
      <dsp:nvSpPr>
        <dsp:cNvPr id="0" name=""/>
        <dsp:cNvSpPr/>
      </dsp:nvSpPr>
      <dsp:spPr>
        <a:xfrm>
          <a:off x="3995420" y="768024"/>
          <a:ext cx="1660913" cy="4152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Программы, ориентированные на спрос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4007582" y="780186"/>
        <a:ext cx="1636589" cy="390904"/>
      </dsp:txXfrm>
    </dsp:sp>
    <dsp:sp modelId="{99584D44-A6D8-4A29-89CA-A73B71813AF3}">
      <dsp:nvSpPr>
        <dsp:cNvPr id="0" name=""/>
        <dsp:cNvSpPr/>
      </dsp:nvSpPr>
      <dsp:spPr>
        <a:xfrm rot="5428856">
          <a:off x="4799456" y="1207421"/>
          <a:ext cx="48340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F05FF-D5E2-450B-8421-0591FBD8DA0D}">
      <dsp:nvSpPr>
        <dsp:cNvPr id="0" name=""/>
        <dsp:cNvSpPr/>
      </dsp:nvSpPr>
      <dsp:spPr>
        <a:xfrm>
          <a:off x="3990919" y="1304254"/>
          <a:ext cx="1660913" cy="4152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Осознанный выбор участников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4003081" y="1316416"/>
        <a:ext cx="1636589" cy="390904"/>
      </dsp:txXfrm>
    </dsp:sp>
    <dsp:sp modelId="{9540781A-E3FE-4F38-99C2-346E0005A426}">
      <dsp:nvSpPr>
        <dsp:cNvPr id="0" name=""/>
        <dsp:cNvSpPr/>
      </dsp:nvSpPr>
      <dsp:spPr>
        <a:xfrm rot="5400000">
          <a:off x="4792342" y="1748516"/>
          <a:ext cx="58068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A4E9E-AB91-49CC-BC13-E66400BF6242}">
      <dsp:nvSpPr>
        <dsp:cNvPr id="0" name=""/>
        <dsp:cNvSpPr/>
      </dsp:nvSpPr>
      <dsp:spPr>
        <a:xfrm>
          <a:off x="3990919" y="1850215"/>
          <a:ext cx="1660913" cy="4152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Более широкий региональный охват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4003081" y="1862377"/>
        <a:ext cx="1636589" cy="390904"/>
      </dsp:txXfrm>
    </dsp:sp>
    <dsp:sp modelId="{34382539-0790-4B03-9715-1CA1E6D46609}">
      <dsp:nvSpPr>
        <dsp:cNvPr id="0" name=""/>
        <dsp:cNvSpPr/>
      </dsp:nvSpPr>
      <dsp:spPr>
        <a:xfrm rot="5434305">
          <a:off x="4794679" y="2289464"/>
          <a:ext cx="48046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473B3-DF87-47D3-809E-44A0D83920D2}">
      <dsp:nvSpPr>
        <dsp:cNvPr id="0" name=""/>
        <dsp:cNvSpPr/>
      </dsp:nvSpPr>
      <dsp:spPr>
        <a:xfrm>
          <a:off x="3985571" y="2386149"/>
          <a:ext cx="1660913" cy="4152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Инновационная программа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3997733" y="2398311"/>
        <a:ext cx="1636589" cy="390904"/>
      </dsp:txXfrm>
    </dsp:sp>
    <dsp:sp modelId="{331C88B5-FFCC-48D0-B184-9D73DD2755B4}">
      <dsp:nvSpPr>
        <dsp:cNvPr id="0" name=""/>
        <dsp:cNvSpPr/>
      </dsp:nvSpPr>
      <dsp:spPr>
        <a:xfrm rot="5376175">
          <a:off x="4791040" y="2828240"/>
          <a:ext cx="53728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76723-FD34-44BB-83D0-E21A915CDB5F}">
      <dsp:nvSpPr>
        <dsp:cNvPr id="0" name=""/>
        <dsp:cNvSpPr/>
      </dsp:nvSpPr>
      <dsp:spPr>
        <a:xfrm>
          <a:off x="3989325" y="2927768"/>
          <a:ext cx="1660913" cy="41522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Синергия и сотрудничество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4001487" y="2939930"/>
        <a:ext cx="1636589" cy="390904"/>
      </dsp:txXfrm>
    </dsp:sp>
    <dsp:sp modelId="{143457E4-4067-46FD-A9BF-3573B29B604B}">
      <dsp:nvSpPr>
        <dsp:cNvPr id="0" name=""/>
        <dsp:cNvSpPr/>
      </dsp:nvSpPr>
      <dsp:spPr>
        <a:xfrm>
          <a:off x="6724940" y="2400"/>
          <a:ext cx="2083947" cy="62265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</a:rPr>
            <a:t>Доставка</a:t>
          </a:r>
          <a:endParaRPr lang="en-US" sz="2400" b="1" kern="1200" dirty="0">
            <a:solidFill>
              <a:schemeClr val="tx1">
                <a:lumMod val="75000"/>
                <a:lumOff val="25000"/>
              </a:schemeClr>
            </a:solidFill>
            <a:latin typeface="Palatino Linotype" panose="02040502050505030304" pitchFamily="18" charset="0"/>
          </a:endParaRPr>
        </a:p>
      </dsp:txBody>
      <dsp:txXfrm>
        <a:off x="6743177" y="20637"/>
        <a:ext cx="2047473" cy="586177"/>
      </dsp:txXfrm>
    </dsp:sp>
    <dsp:sp modelId="{A7A23190-8DCD-439A-9134-B2B8BED45F73}">
      <dsp:nvSpPr>
        <dsp:cNvPr id="0" name=""/>
        <dsp:cNvSpPr/>
      </dsp:nvSpPr>
      <dsp:spPr>
        <a:xfrm rot="5413695">
          <a:off x="7729399" y="660694"/>
          <a:ext cx="71975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82CA9-2049-4970-BCEC-B78E839BF177}">
      <dsp:nvSpPr>
        <dsp:cNvPr id="0" name=""/>
        <dsp:cNvSpPr/>
      </dsp:nvSpPr>
      <dsp:spPr>
        <a:xfrm>
          <a:off x="6933817" y="769002"/>
          <a:ext cx="1660913" cy="41522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Политический диалог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6945979" y="781164"/>
        <a:ext cx="1636589" cy="390904"/>
      </dsp:txXfrm>
    </dsp:sp>
    <dsp:sp modelId="{7E8C1F03-EEEE-4C5F-A747-AA80DA5A2224}">
      <dsp:nvSpPr>
        <dsp:cNvPr id="0" name=""/>
        <dsp:cNvSpPr/>
      </dsp:nvSpPr>
      <dsp:spPr>
        <a:xfrm rot="5400000">
          <a:off x="7734149" y="1214354"/>
          <a:ext cx="60247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E9D9-935E-43DF-98E6-223EBA2BF33E}">
      <dsp:nvSpPr>
        <dsp:cNvPr id="0" name=""/>
        <dsp:cNvSpPr/>
      </dsp:nvSpPr>
      <dsp:spPr>
        <a:xfrm>
          <a:off x="6933817" y="1317143"/>
          <a:ext cx="1660913" cy="41522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Обучение персонала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6945979" y="1329305"/>
        <a:ext cx="1636589" cy="390904"/>
      </dsp:txXfrm>
    </dsp:sp>
    <dsp:sp modelId="{CA884CC0-A8D1-412A-97DD-63AADAB4249F}">
      <dsp:nvSpPr>
        <dsp:cNvPr id="0" name=""/>
        <dsp:cNvSpPr/>
      </dsp:nvSpPr>
      <dsp:spPr>
        <a:xfrm rot="5366701">
          <a:off x="7722094" y="1777345"/>
          <a:ext cx="89955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AF577-1DD7-411D-B9E1-626BD8DCBC2B}">
      <dsp:nvSpPr>
        <dsp:cNvPr id="0" name=""/>
        <dsp:cNvSpPr/>
      </dsp:nvSpPr>
      <dsp:spPr>
        <a:xfrm>
          <a:off x="6939414" y="1894984"/>
          <a:ext cx="1660913" cy="41522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2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Аспирантура в университетах Японии</a:t>
          </a:r>
          <a:endParaRPr lang="en-US" sz="12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6951576" y="1907146"/>
        <a:ext cx="1636589" cy="390904"/>
      </dsp:txXfrm>
    </dsp:sp>
    <dsp:sp modelId="{874A666E-D16B-4DA9-8EA7-992B4D2D7963}">
      <dsp:nvSpPr>
        <dsp:cNvPr id="0" name=""/>
        <dsp:cNvSpPr/>
      </dsp:nvSpPr>
      <dsp:spPr>
        <a:xfrm rot="5400000">
          <a:off x="7733538" y="2346545"/>
          <a:ext cx="72664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C599B-E7DC-4D7B-84AB-74D15D6EE9B2}">
      <dsp:nvSpPr>
        <dsp:cNvPr id="0" name=""/>
        <dsp:cNvSpPr/>
      </dsp:nvSpPr>
      <dsp:spPr>
        <a:xfrm>
          <a:off x="6939414" y="2455542"/>
          <a:ext cx="1660913" cy="41522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sym typeface="Palatino" charset="0"/>
            </a:rPr>
            <a:t>Электронное обучение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6951576" y="2467704"/>
        <a:ext cx="1636589" cy="390904"/>
      </dsp:txXfrm>
    </dsp:sp>
    <dsp:sp modelId="{056B4276-108F-44E5-B6A8-E86EE2658FC0}">
      <dsp:nvSpPr>
        <dsp:cNvPr id="0" name=""/>
        <dsp:cNvSpPr/>
      </dsp:nvSpPr>
      <dsp:spPr>
        <a:xfrm rot="5200566">
          <a:off x="7777103" y="2878056"/>
          <a:ext cx="14717" cy="72664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8C526-48A6-4FCE-94C5-03EC05B90BA0}">
      <dsp:nvSpPr>
        <dsp:cNvPr id="0" name=""/>
        <dsp:cNvSpPr/>
      </dsp:nvSpPr>
      <dsp:spPr>
        <a:xfrm>
          <a:off x="6968596" y="2958006"/>
          <a:ext cx="1660913" cy="41522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4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deal Sans Light" pitchFamily="50" charset="0"/>
              <a:cs typeface="Ideal Sans Light" pitchFamily="50" charset="0"/>
            </a:rPr>
            <a:t>Публикации</a:t>
          </a:r>
          <a:endParaRPr lang="en-US" sz="1400" b="0" kern="1200" dirty="0">
            <a:solidFill>
              <a:schemeClr val="tx1">
                <a:lumMod val="75000"/>
                <a:lumOff val="25000"/>
              </a:schemeClr>
            </a:solidFill>
            <a:latin typeface="Ideal Sans Light" pitchFamily="50" charset="0"/>
            <a:cs typeface="Ideal Sans Light" pitchFamily="50" charset="0"/>
          </a:endParaRPr>
        </a:p>
      </dsp:txBody>
      <dsp:txXfrm>
        <a:off x="6980758" y="2970168"/>
        <a:ext cx="1636589" cy="39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90206D-CFF8-417A-B9B5-5766F2EBB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49D4-CA95-4E97-BDB6-B497845EA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71AB-21F4-4BB0-8FC6-2FC30D174A18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63338-FA90-4538-AD49-589DB8B168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118C9-98C3-4DEE-AF53-BB7EEDFA35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7DBC-88FA-430E-B35F-F1D4A3CA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3C93E-8343-49DF-B133-9657EA976D9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FBCD-0DA4-4AEA-8368-680CF9BF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DD54C8F-FD9E-4E64-99C4-BFE88B4D6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42100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03CF7A1-8F26-45E1-A6B5-4496B87D7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0BE2-1AA1-4FF9-9764-63DFDC1D41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F6D9-0B2A-49A7-B155-A228EC820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39A8C-BA3A-4A8B-9CBB-767A5515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3519F-0764-4CEE-AC0F-535FDD9A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80CC-EDF5-4AB2-AEF7-DD7CA937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8323-FE77-412C-AFFB-F6497ED3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3661-079E-4145-A244-18158C57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60DE2-24C3-4429-A67E-1F78DD10E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EEC2-EEF5-4074-B851-C995F1CF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8882-5C62-48AF-AF64-804A06BB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6971-9EAE-4402-BA71-9664D5C3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1BB51-7223-41F1-9C28-880F47507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11044-94A6-4067-B84F-3B8035FCB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FDEA-E001-47E8-B2FA-C77CDAAE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704F-B240-430D-A1F0-EF85ED59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088C-BB48-47DA-BFCA-079B57B3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9900"/>
            <a:ext cx="12192000" cy="597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03120"/>
            <a:ext cx="10363200" cy="1463040"/>
          </a:xfrm>
          <a:ln cap="flat">
            <a:noFill/>
            <a:miter lim="800000"/>
          </a:ln>
        </p:spPr>
        <p:txBody>
          <a:bodyPr/>
          <a:lstStyle>
            <a:lvl1pPr>
              <a:defRPr sz="3400" b="1">
                <a:solidFill>
                  <a:srgbClr val="003E7E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49040"/>
            <a:ext cx="8534400" cy="1188720"/>
          </a:xfrm>
          <a:ln cap="flat">
            <a:noFill/>
            <a:miter lim="800000"/>
          </a:ln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3391" y="6381113"/>
            <a:ext cx="7369387" cy="153888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0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ea typeface="+mn-ea"/>
                <a:cs typeface="Ideal Sans Light" pitchFamily="50" charset="0"/>
              </a:rPr>
              <a:t>Copyright © 201</a:t>
            </a:r>
            <a:r>
              <a:rPr lang="en-US" altLang="ja-JP" sz="10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ea typeface="+mn-ea"/>
                <a:cs typeface="Ideal Sans Light" pitchFamily="50" charset="0"/>
              </a:rPr>
              <a:t>6</a:t>
            </a:r>
            <a:r>
              <a:rPr lang="en-US" sz="100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ea typeface="+mn-ea"/>
                <a:cs typeface="Ideal Sans Light" pitchFamily="50" charset="0"/>
              </a:rPr>
              <a:t> by Asian Development Bank Institute. All rights reserved.</a:t>
            </a:r>
            <a:endParaRPr lang="en-US" sz="1000" kern="1200">
              <a:solidFill>
                <a:schemeClr val="bg2">
                  <a:lumMod val="60000"/>
                  <a:lumOff val="40000"/>
                </a:schemeClr>
              </a:solidFill>
              <a:latin typeface="Ideal Sans Light" pitchFamily="50" charset="0"/>
              <a:ea typeface="+mn-ea"/>
              <a:cs typeface="Ideal Sans Light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" y="117724"/>
            <a:ext cx="1719718" cy="8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9900"/>
            <a:ext cx="12192000" cy="597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7" y="1508760"/>
            <a:ext cx="6360160" cy="2103120"/>
          </a:xfrm>
          <a:ln cap="flat">
            <a:noFill/>
            <a:miter lim="800000"/>
          </a:ln>
        </p:spPr>
        <p:txBody>
          <a:bodyPr anchor="ctr" anchorCtr="0"/>
          <a:lstStyle>
            <a:lvl1pPr>
              <a:defRPr sz="3400" b="1">
                <a:solidFill>
                  <a:srgbClr val="003E7E"/>
                </a:solidFill>
                <a:latin typeface="Ideal Sans Light" pitchFamily="50" charset="0"/>
                <a:cs typeface="Ideal Sans Light" pitchFamily="50" charset="0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6360160" cy="1188720"/>
          </a:xfrm>
          <a:ln cap="flat">
            <a:noFill/>
            <a:miter lim="800000"/>
          </a:ln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  <a:latin typeface="Ideal Sans Light" pitchFamily="50" charset="0"/>
                <a:cs typeface="Ideal Sans Light" pitchFamily="50" charset="0"/>
              </a:defRPr>
            </a:lvl1pPr>
            <a:lvl2pPr marL="0" indent="0" algn="l"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3387" y="6326963"/>
            <a:ext cx="5928740" cy="153888"/>
          </a:xfrm>
          <a:prstGeom prst="rect">
            <a:avLst/>
          </a:prstGeom>
          <a:noFill/>
          <a:ln cap="flat">
            <a:noFill/>
            <a:miter lim="800000"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0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cs typeface="Ideal Sans Light" pitchFamily="50" charset="0"/>
              </a:rPr>
              <a:t>Copyright © by 201</a:t>
            </a:r>
            <a:r>
              <a:rPr lang="en-US" altLang="ja-JP" sz="10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cs typeface="Ideal Sans Light" pitchFamily="50" charset="0"/>
              </a:rPr>
              <a:t>6</a:t>
            </a:r>
            <a:r>
              <a:rPr lang="en-US" sz="1000" baseline="0">
                <a:solidFill>
                  <a:schemeClr val="bg2">
                    <a:lumMod val="60000"/>
                    <a:lumOff val="40000"/>
                  </a:schemeClr>
                </a:solidFill>
                <a:latin typeface="Ideal Sans Light" pitchFamily="50" charset="0"/>
                <a:cs typeface="Ideal Sans Light" pitchFamily="50" charset="0"/>
              </a:rPr>
              <a:t> Asian Development Bank Institute. All rights reserved.</a:t>
            </a:r>
            <a:endParaRPr lang="en-US" sz="1000">
              <a:solidFill>
                <a:schemeClr val="bg2">
                  <a:lumMod val="60000"/>
                  <a:lumOff val="40000"/>
                </a:schemeClr>
              </a:solidFill>
              <a:latin typeface="Ideal Sans Light" pitchFamily="50" charset="0"/>
              <a:cs typeface="Ideal Sans Light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E208F-347F-4AD9-A50A-2B700BDC7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" y="117724"/>
            <a:ext cx="1719718" cy="8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28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2683" y="1371600"/>
            <a:ext cx="11584517" cy="4572000"/>
          </a:xfrm>
          <a:ln cap="flat">
            <a:miter lim="800000"/>
          </a:ln>
        </p:spPr>
        <p:txBody>
          <a:bodyPr/>
          <a:lstStyle>
            <a:lvl1pPr>
              <a:defRPr>
                <a:latin typeface="Ideal Sans Light" pitchFamily="50" charset="0"/>
                <a:cs typeface="Ideal Sans Light" pitchFamily="50" charset="0"/>
              </a:defRPr>
            </a:lvl1pPr>
            <a:lvl2pPr>
              <a:defRPr>
                <a:latin typeface="Ideal Sans Light" pitchFamily="50" charset="0"/>
                <a:cs typeface="Ideal Sans Light" pitchFamily="50" charset="0"/>
              </a:defRPr>
            </a:lvl2pPr>
            <a:lvl3pPr>
              <a:defRPr>
                <a:latin typeface="Ideal Sans Light" pitchFamily="50" charset="0"/>
                <a:cs typeface="Ideal Sans Light" pitchFamily="50" charset="0"/>
              </a:defRPr>
            </a:lvl3pPr>
            <a:lvl4pPr>
              <a:defRPr>
                <a:latin typeface="Ideal Sans Light" pitchFamily="50" charset="0"/>
                <a:cs typeface="Ideal Sans Light" pitchFamily="50" charset="0"/>
              </a:defRPr>
            </a:lvl4pPr>
            <a:lvl5pPr>
              <a:defRPr>
                <a:latin typeface="Ideal Sans Light" pitchFamily="50" charset="0"/>
                <a:cs typeface="Ideal Sans Light" pitchFamily="50" charset="0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defRPr b="1">
                <a:solidFill>
                  <a:srgbClr val="003E7E"/>
                </a:solidFill>
                <a:latin typeface="Ideal Sans Light" pitchFamily="50" charset="0"/>
                <a:cs typeface="Ideal Sans Light" pitchFamily="50" charset="0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69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defRPr b="1">
                <a:solidFill>
                  <a:srgbClr val="003E7E"/>
                </a:solidFill>
                <a:latin typeface="Ideal Sans Light" pitchFamily="50" charset="0"/>
                <a:cs typeface="Ideal Sans Light" pitchFamily="50" charset="0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384300"/>
            <a:ext cx="5607051" cy="4572000"/>
          </a:xfrm>
          <a:ln cap="flat">
            <a:miter lim="800000"/>
          </a:ln>
        </p:spPr>
        <p:txBody>
          <a:bodyPr/>
          <a:lstStyle>
            <a:lvl1pPr>
              <a:defRPr sz="2800">
                <a:latin typeface="Ideal Sans Light" pitchFamily="50" charset="0"/>
                <a:cs typeface="Ideal Sans Light" pitchFamily="50" charset="0"/>
              </a:defRPr>
            </a:lvl1pPr>
            <a:lvl2pPr>
              <a:defRPr sz="2800">
                <a:latin typeface="Ideal Sans Light" pitchFamily="50" charset="0"/>
                <a:cs typeface="Ideal Sans Light" pitchFamily="50" charset="0"/>
              </a:defRPr>
            </a:lvl2pPr>
            <a:lvl3pPr>
              <a:defRPr sz="2200">
                <a:latin typeface="Ideal Sans Light" pitchFamily="50" charset="0"/>
                <a:cs typeface="Ideal Sans Light" pitchFamily="50" charset="0"/>
              </a:defRPr>
            </a:lvl3pPr>
            <a:lvl4pPr>
              <a:defRPr sz="2000">
                <a:latin typeface="Ideal Sans Light" pitchFamily="50" charset="0"/>
                <a:cs typeface="Ideal Sans Light" pitchFamily="50" charset="0"/>
              </a:defRPr>
            </a:lvl4pPr>
            <a:lvl5pPr>
              <a:defRPr sz="2000">
                <a:latin typeface="Ideal Sans Light" pitchFamily="50" charset="0"/>
                <a:cs typeface="Ideal Sans Ligh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0150" y="1384300"/>
            <a:ext cx="5607049" cy="4572000"/>
          </a:xfrm>
          <a:ln cap="flat">
            <a:miter lim="800000"/>
          </a:ln>
        </p:spPr>
        <p:txBody>
          <a:bodyPr/>
          <a:lstStyle>
            <a:lvl1pPr>
              <a:defRPr sz="2800">
                <a:latin typeface="Ideal Sans Light" pitchFamily="50" charset="0"/>
                <a:cs typeface="Ideal Sans Light" pitchFamily="50" charset="0"/>
              </a:defRPr>
            </a:lvl1pPr>
            <a:lvl2pPr>
              <a:defRPr sz="2800">
                <a:latin typeface="Ideal Sans Light" pitchFamily="50" charset="0"/>
                <a:cs typeface="Ideal Sans Light" pitchFamily="50" charset="0"/>
              </a:defRPr>
            </a:lvl2pPr>
            <a:lvl3pPr>
              <a:defRPr sz="2200">
                <a:latin typeface="Ideal Sans Light" pitchFamily="50" charset="0"/>
                <a:cs typeface="Ideal Sans Light" pitchFamily="50" charset="0"/>
              </a:defRPr>
            </a:lvl3pPr>
            <a:lvl4pPr>
              <a:defRPr sz="2000">
                <a:latin typeface="Ideal Sans Light" pitchFamily="50" charset="0"/>
                <a:cs typeface="Ideal Sans Light" pitchFamily="50" charset="0"/>
              </a:defRPr>
            </a:lvl4pPr>
            <a:lvl5pPr>
              <a:defRPr sz="2000">
                <a:latin typeface="Ideal Sans Light" pitchFamily="50" charset="0"/>
                <a:cs typeface="Ideal Sans Ligh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cap="flat">
            <a:miter lim="800000"/>
          </a:ln>
        </p:spPr>
        <p:txBody>
          <a:bodyPr/>
          <a:lstStyle>
            <a:lvl1pPr>
              <a:defRPr>
                <a:latin typeface="Ideal Sans Light" pitchFamily="50" charset="0"/>
                <a:cs typeface="Ideal Sans Light" pitchFamily="50" charset="0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36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2684" y="1374775"/>
            <a:ext cx="560832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1" y="1855789"/>
            <a:ext cx="5607049" cy="4086225"/>
          </a:xfrm>
          <a:ln cap="flat">
            <a:miter lim="800000"/>
          </a:ln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0" y="1374775"/>
            <a:ext cx="560832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80150" y="1855789"/>
            <a:ext cx="5607049" cy="4089400"/>
          </a:xfrm>
          <a:ln cap="flat">
            <a:miter lim="800000"/>
          </a:ln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4227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Quadra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02684" y="1374776"/>
            <a:ext cx="5609167" cy="4567237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273800" y="1374776"/>
            <a:ext cx="561340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3800" y="3732214"/>
            <a:ext cx="561340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426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Quadrant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02685" y="1374776"/>
            <a:ext cx="11584515" cy="2195513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02684" y="3732212"/>
            <a:ext cx="560832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80149" y="3732213"/>
            <a:ext cx="560832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32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Quadrant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02683" y="3732212"/>
            <a:ext cx="11584517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02684" y="1374775"/>
            <a:ext cx="561340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3800" y="1374775"/>
            <a:ext cx="561340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308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F500-07D9-4AA0-8DD5-CF9DDF89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FD82-3BFB-45DE-B9B2-F27205EE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10E96-BD44-4C62-8340-131EEBA7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51BB4-F278-4BA3-9791-A82ABC64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A31E-1AAF-4358-90E4-F246D207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ap="flat">
            <a:miter lim="800000"/>
          </a:ln>
        </p:spPr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02683" y="1831389"/>
            <a:ext cx="2621280" cy="3200400"/>
          </a:xfrm>
          <a:ln cap="flat">
            <a:miter lim="800000"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3276176" y="1828800"/>
            <a:ext cx="2621280" cy="3200400"/>
          </a:xfrm>
          <a:ln cap="flat">
            <a:miter lim="800000"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249669" y="1828800"/>
            <a:ext cx="2621280" cy="3200400"/>
          </a:xfrm>
          <a:ln cap="flat">
            <a:miter lim="800000"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9223163" y="1828800"/>
            <a:ext cx="2621280" cy="3200400"/>
          </a:xfrm>
          <a:ln cap="flat">
            <a:miter lim="800000"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2684" y="1384299"/>
            <a:ext cx="262128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0" y="1384299"/>
            <a:ext cx="262128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297344" y="1384299"/>
            <a:ext cx="262128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253220" y="1384299"/>
            <a:ext cx="2621280" cy="365760"/>
          </a:xfrm>
          <a:ln cap="flat">
            <a:miter lim="800000"/>
          </a:ln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60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ln cap="flat">
            <a:miter lim="800000"/>
          </a:ln>
        </p:spPr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197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Quadran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02684" y="1371600"/>
            <a:ext cx="5608320" cy="2194560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80148" y="1371601"/>
            <a:ext cx="5608320" cy="2197734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02684" y="3746501"/>
            <a:ext cx="5608320" cy="2195513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280152" y="3746501"/>
            <a:ext cx="5608320" cy="2195513"/>
          </a:xfrm>
          <a:ln cap="flat">
            <a:miter lim="800000"/>
          </a:ln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622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05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073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9A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quare-Sh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2386"/>
            <a:ext cx="12192000" cy="27256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5360" y="3151833"/>
            <a:ext cx="10363200" cy="523220"/>
          </a:xfrm>
          <a:ln cap="flat">
            <a:miter lim="800000"/>
          </a:ln>
        </p:spPr>
        <p:txBody>
          <a:bodyPr anchor="ctr" anchorCtr="0">
            <a:spAutoFit/>
          </a:bodyPr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51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>
          <a:xfrm>
            <a:off x="11560908" y="6531025"/>
            <a:ext cx="296984" cy="153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E4B2-3756-4DE3-9FDE-30FFF45FC8BE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314864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75140" y="1981200"/>
            <a:ext cx="3563816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126524" y="1981200"/>
            <a:ext cx="3751384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59261" y="1981200"/>
            <a:ext cx="3657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48523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F576-B9B2-435E-A044-F356420E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77B8-0F67-4DEB-9C87-C5FB240D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BD1BB-8145-4C83-8989-20ECF8F75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FBEA2-8E6E-41EE-A318-9B719457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034A0-B95C-4B8A-A2FE-45A6901C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A676-0602-4F17-9833-C0F6016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3A7-F678-4530-952D-F35AB4E23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9042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6D42-FEF2-4CB6-B2F4-53467320489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B0FD-DA2A-4764-B7CF-C39630DA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421E-53E2-4CF9-811A-766B2866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5A409-C09A-45F2-B183-49C1A228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4673-4A01-4D01-8915-C2CB370B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0680-880D-4373-B680-1340993D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ADBB-B465-41DA-B41A-30FF2DD2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E083-4E56-4312-A2EE-2B300881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4311-C8B4-4F3A-A6E0-D65CA9608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B3F62-A893-4BB2-88F5-7DEC9AC6E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8B13-B48B-4F53-905E-E73990BF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3A9B-305B-4558-A74A-635167C7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687A-60F6-43C8-AC26-C627D3DB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5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FE6E-86DD-4ECC-BC66-B8266DB2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F7D4-FE02-460F-9AAC-205AF0D7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FC5D7-4D64-46AE-A068-1A89ACB60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57CA5-8D92-431D-B127-BE997C632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3525D-0455-449E-B0BC-C2E7B43C8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1DA9C-F2C9-4360-9115-0BC887DB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CDEFA-A627-46CA-858B-DAB1F7A3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F881E-C0D6-4F1A-8B34-46EAC7B0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F773-D95F-44CE-81BF-6B0178E0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5A51-37E0-4DDB-921F-B969F067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EFB2C-11EB-40D3-81B5-382A72FA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3B75F-C873-4622-B4AF-2ACAB4A4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4F268-84A7-49C7-BB49-25D4571A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204B8-5E19-40A6-97D5-E7A569B1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2684-542C-407E-8E09-A068F972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598E-85BD-49CE-92B4-AD47B9AC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DF11-62B3-4FAE-9D05-489B877C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B73E-32CD-484C-95B7-28C75290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18154-9B42-44A3-AB95-FCC41E8D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9BB87-45F1-4302-8CB0-4A3CD178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B6923-54BE-44E7-B782-9FFB2215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E2FA-D10E-46DD-B96A-B949933B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65EA-874B-4A01-8D22-993699453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F446C-7CF7-4015-AEA7-D2B024ED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B945E-D1E5-4EB9-9574-8E508325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55064-A1CE-4441-9D41-8A751D93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E5D3-FF3E-493C-838E-1CE7E84E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4279B-99C5-4F0B-84FA-FB410D54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C9A4A-B5CE-4747-B222-8C63EA11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C7FC0-840D-4B03-BDD9-96ECAE3A8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3B0E-2EC7-4EB7-B3E6-EB6951624CF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D9FB-48DA-433E-9FCF-C131E132D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1935-784B-4542-9D64-F7677F6A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FB35-2473-417A-B652-E98AA0A8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685" y="288004"/>
            <a:ext cx="11584516" cy="868680"/>
          </a:xfrm>
          <a:prstGeom prst="rect">
            <a:avLst/>
          </a:prstGeom>
          <a:ln>
            <a:noFill/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685" y="1374776"/>
            <a:ext cx="11584516" cy="4570413"/>
          </a:xfrm>
          <a:prstGeom prst="rect">
            <a:avLst/>
          </a:prstGeom>
          <a:ln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684" y="6238875"/>
            <a:ext cx="772160" cy="153888"/>
          </a:xfrm>
          <a:prstGeom prst="rect">
            <a:avLst/>
          </a:prstGeom>
          <a:ln>
            <a:noFill/>
            <a:miter lim="800000"/>
          </a:ln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Ideal Sans Light" pitchFamily="50" charset="0"/>
                <a:cs typeface="Ideal Sans Light" pitchFamily="50" charset="0"/>
              </a:defRPr>
            </a:lvl1pPr>
          </a:lstStyle>
          <a:p>
            <a:fld id="{FBA61EA2-B82C-4C4A-A9F1-2E593D61FF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169820"/>
            <a:ext cx="11582400" cy="0"/>
          </a:xfrm>
          <a:prstGeom prst="line">
            <a:avLst/>
          </a:prstGeom>
          <a:ln w="12700">
            <a:solidFill>
              <a:srgbClr val="003E7E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6223389"/>
            <a:ext cx="1054100" cy="550194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BA0AFB67-397C-4389-B4AE-7D2749565B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684" y="6408739"/>
            <a:ext cx="550333" cy="161925"/>
          </a:xfrm>
          <a:prstGeom prst="rect">
            <a:avLst/>
          </a:prstGeom>
          <a:noFill/>
          <a:ln>
            <a:noFill/>
          </a:ln>
        </p:spPr>
        <p:txBody>
          <a:bodyPr bIns="4572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90301D-DC08-4653-B7C1-0A0B4D5A63BF}" type="slidenum">
              <a:rPr lang="en-PH" altLang="en-US" sz="1200"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pPr/>
              <a:t>‹#›</a:t>
            </a:fld>
            <a:endParaRPr lang="en-PH" altLang="en-US" sz="1200">
              <a:latin typeface="Ideal Sans Light" pitchFamily="50" charset="0"/>
              <a:ea typeface="Ideal Sans Light" pitchFamily="50" charset="0"/>
              <a:cs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transition spd="med">
    <p:fade/>
  </p:transition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kumimoji="1" lang="en-US" sz="3600" b="0" kern="1200" dirty="0">
          <a:solidFill>
            <a:srgbClr val="003E7E"/>
          </a:solidFill>
          <a:latin typeface="Ideal Sans Light" pitchFamily="50" charset="0"/>
          <a:ea typeface="+mj-ea"/>
          <a:cs typeface="Ideal Sans Light" pitchFamily="50" charset="0"/>
        </a:defRPr>
      </a:lvl1pPr>
    </p:titleStyle>
    <p:bodyStyle>
      <a:lvl1pPr marL="0" indent="0" algn="l" defTabSz="457200" rtl="0" eaLnBrk="1" latinLnBrk="0" hangingPunct="1">
        <a:lnSpc>
          <a:spcPct val="95000"/>
        </a:lnSpc>
        <a:spcBef>
          <a:spcPts val="1200"/>
        </a:spcBef>
        <a:buFont typeface="Arial"/>
        <a:buNone/>
        <a:defRPr kumimoji="1" lang="en-US" sz="2800" b="0" kern="1200" dirty="0" smtClean="0">
          <a:solidFill>
            <a:srgbClr val="314964"/>
          </a:solidFill>
          <a:latin typeface="Ideal Sans Light" pitchFamily="50" charset="0"/>
          <a:ea typeface="+mn-ea"/>
          <a:cs typeface="Ideal Sans Light" pitchFamily="50" charset="0"/>
        </a:defRPr>
      </a:lvl1pPr>
      <a:lvl2pPr marL="233363" indent="-233363" algn="l" defTabSz="457200" rtl="0" eaLnBrk="1" latinLnBrk="0" hangingPunct="1">
        <a:lnSpc>
          <a:spcPct val="95000"/>
        </a:lnSpc>
        <a:spcBef>
          <a:spcPts val="1200"/>
        </a:spcBef>
        <a:buFont typeface="Arial" pitchFamily="34" charset="0"/>
        <a:buChar char="•"/>
        <a:defRPr kumimoji="1" lang="en-US" sz="2800" b="0" kern="1200" dirty="0" smtClean="0">
          <a:solidFill>
            <a:srgbClr val="314964"/>
          </a:solidFill>
          <a:latin typeface="Ideal Sans Light" pitchFamily="50" charset="0"/>
          <a:ea typeface="+mn-ea"/>
          <a:cs typeface="Ideal Sans Light" pitchFamily="50" charset="0"/>
        </a:defRPr>
      </a:lvl2pPr>
      <a:lvl3pPr marL="630238" indent="-173038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•"/>
        <a:defRPr kumimoji="1" lang="en-US" sz="2200" b="0" kern="1200" dirty="0" smtClean="0">
          <a:solidFill>
            <a:srgbClr val="314964"/>
          </a:solidFill>
          <a:latin typeface="Ideal Sans Light" pitchFamily="50" charset="0"/>
          <a:ea typeface="+mn-ea"/>
          <a:cs typeface="Ideal Sans Light" pitchFamily="50" charset="0"/>
        </a:defRPr>
      </a:lvl3pPr>
      <a:lvl4pPr marL="1025525" indent="-171450" algn="l" defTabSz="4572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kumimoji="1" lang="en-US" sz="2000" b="0" kern="1200" dirty="0" smtClean="0">
          <a:solidFill>
            <a:srgbClr val="314964"/>
          </a:solidFill>
          <a:latin typeface="Ideal Sans Light" pitchFamily="50" charset="0"/>
          <a:ea typeface="+mn-ea"/>
          <a:cs typeface="Ideal Sans Light" pitchFamily="50" charset="0"/>
        </a:defRPr>
      </a:lvl4pPr>
      <a:lvl5pPr marL="1311275" indent="-163513" algn="l" defTabSz="4572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kumimoji="1" lang="en-US" sz="1800" b="0" kern="1200" dirty="0">
          <a:solidFill>
            <a:srgbClr val="314964"/>
          </a:solidFill>
          <a:latin typeface="Ideal Sans Light" pitchFamily="50" charset="0"/>
          <a:ea typeface="+mn-ea"/>
          <a:cs typeface="Ideal Sans Light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EF19-6C94-48B9-90EA-80D1A19E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Аналитический центр и рекомендации по политике: в нестабильности и сложности пандемии COVID-19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9AB86-A672-41F6-B199-EB8A4E9E0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3762103"/>
            <a:ext cx="8534400" cy="1188720"/>
          </a:xfrm>
        </p:spPr>
        <p:txBody>
          <a:bodyPr/>
          <a:lstStyle/>
          <a:p>
            <a:pPr algn="r"/>
            <a:r>
              <a:rPr lang="ru-RU" dirty="0" err="1" smtClean="0"/>
              <a:t>Нелла</a:t>
            </a:r>
            <a:r>
              <a:rPr lang="ru-RU" dirty="0" smtClean="0"/>
              <a:t> </a:t>
            </a:r>
            <a:r>
              <a:rPr lang="ru-RU" dirty="0" err="1" smtClean="0"/>
              <a:t>Хендриетти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Старший </a:t>
            </a:r>
            <a:r>
              <a:rPr lang="ru-RU" dirty="0"/>
              <a:t>экономист</a:t>
            </a:r>
            <a:r>
              <a:rPr lang="ru-RU" dirty="0"/>
              <a:t>, Наращивание потенциала и обучение </a:t>
            </a:r>
            <a:r>
              <a:rPr lang="ru-RU" dirty="0" smtClean="0"/>
              <a:t>CBT</a:t>
            </a:r>
          </a:p>
          <a:p>
            <a:pPr algn="r"/>
            <a:r>
              <a:rPr lang="ru-RU" dirty="0" smtClean="0"/>
              <a:t>Институт </a:t>
            </a:r>
            <a:r>
              <a:rPr lang="ru-RU" dirty="0"/>
              <a:t>Азиатского банка развития</a:t>
            </a:r>
            <a:endParaRPr lang="en-US" dirty="0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C3F19ED-C66A-43AE-9FCE-EB508F7B0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5053" y="212301"/>
            <a:ext cx="1420261" cy="12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61241E5-FDD4-43EC-8F7C-4FFBB6D613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78" y="2777277"/>
            <a:ext cx="2446796" cy="3242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1E94F-B55C-4864-AD3B-E0E899F6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аналитических центров</a:t>
            </a:r>
            <a:endParaRPr lang="en-US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755E702-DB6B-4DA4-A320-BD742ED3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511063"/>
              </p:ext>
            </p:extLst>
          </p:nvPr>
        </p:nvGraphicFramePr>
        <p:xfrm>
          <a:off x="526932" y="878692"/>
          <a:ext cx="77140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5C254CE-08C5-455C-85C7-796BB0223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2616" y="82708"/>
            <a:ext cx="3849384" cy="2694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D30E8-C9F1-4C1A-921B-AF5D8A92C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6679" y="3380977"/>
            <a:ext cx="2194317" cy="18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5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7468BD-F948-4018-87F3-629BB3C37AC9}"/>
              </a:ext>
            </a:extLst>
          </p:cNvPr>
          <p:cNvSpPr txBox="1">
            <a:spLocks/>
          </p:cNvSpPr>
          <p:nvPr/>
        </p:nvSpPr>
        <p:spPr>
          <a:xfrm>
            <a:off x="4017964" y="1309689"/>
            <a:ext cx="4154487" cy="320675"/>
          </a:xfrm>
          <a:prstGeom prst="rect">
            <a:avLst/>
          </a:prstGeom>
        </p:spPr>
        <p:txBody>
          <a:bodyPr lIns="51435" tIns="25718" rIns="51435" bIns="2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4305" indent="-154305" defTabSz="239409">
              <a:spcBef>
                <a:spcPts val="338"/>
              </a:spcBef>
              <a:defRPr/>
            </a:pPr>
            <a:endParaRPr lang="en-US" sz="1800" b="1" dirty="0">
              <a:solidFill>
                <a:srgbClr val="314964"/>
              </a:solidFill>
              <a:latin typeface="Palatino Linotype" panose="02040502050505030304" pitchFamily="18" charset="0"/>
              <a:ea typeface="ＭＳ Ｐゴシック" pitchFamily="50" charset="-128"/>
              <a:cs typeface="Ideal Sans Light" pitchFamily="50" charset="0"/>
            </a:endParaRPr>
          </a:p>
        </p:txBody>
      </p:sp>
      <p:sp>
        <p:nvSpPr>
          <p:cNvPr id="23555" name="Title 4">
            <a:extLst>
              <a:ext uri="{FF2B5EF4-FFF2-40B4-BE49-F238E27FC236}">
                <a16:creationId xmlns:a16="http://schemas.microsoft.com/office/drawing/2014/main" id="{6C113E1D-40F3-4138-A2F7-49977AA92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/>
              <a:t>Краткий обзор </a:t>
            </a:r>
            <a:r>
              <a:rPr lang="ru-RU" altLang="en-US" dirty="0" smtClean="0"/>
              <a:t>ИАБР по </a:t>
            </a:r>
            <a:r>
              <a:rPr lang="ru-RU" altLang="en-US" dirty="0"/>
              <a:t>наращиванию потенциала и обучению</a:t>
            </a:r>
            <a:r>
              <a:rPr altLang="en-US" dirty="0">
                <a:latin typeface="Palatino Linotype" panose="02040502050505030304" pitchFamily="18" charset="0"/>
              </a:rPr>
              <a:t/>
            </a:r>
            <a:br>
              <a:rPr altLang="en-US" dirty="0">
                <a:latin typeface="Palatino Linotype" panose="02040502050505030304" pitchFamily="18" charset="0"/>
              </a:rPr>
            </a:br>
            <a:endParaRPr alt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01903E-B83A-4F8A-A006-6F294481E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984025"/>
              </p:ext>
            </p:extLst>
          </p:nvPr>
        </p:nvGraphicFramePr>
        <p:xfrm>
          <a:off x="417716" y="2776436"/>
          <a:ext cx="10379019" cy="342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8" name="Rectangle 3">
            <a:extLst>
              <a:ext uri="{FF2B5EF4-FFF2-40B4-BE49-F238E27FC236}">
                <a16:creationId xmlns:a16="http://schemas.microsoft.com/office/drawing/2014/main" id="{9553517E-2695-44E2-9676-7E5F65A2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57" y="1126534"/>
            <a:ext cx="9437935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dirty="0" err="1" smtClean="0">
                <a:solidFill>
                  <a:srgbClr val="FF000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Видение:</a:t>
            </a:r>
            <a:r>
              <a:rPr lang="ru-RU" altLang="en-US" sz="2000" dirty="0" err="1">
                <a:solidFill>
                  <a:srgbClr val="40404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Процветающий</a:t>
            </a:r>
            <a:r>
              <a:rPr lang="ru-RU" altLang="en-US" sz="2000" dirty="0">
                <a:solidFill>
                  <a:srgbClr val="40404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, инклюзивный, устойчивый и устойчивый Азиатско-Тихоокеанский регион с осознанной политикой и комплексными рамками для наращивания потенциала</a:t>
            </a:r>
            <a:endParaRPr lang="en-US" altLang="en-US" sz="1000" dirty="0">
              <a:solidFill>
                <a:srgbClr val="404040"/>
              </a:solidFill>
              <a:latin typeface="Ideal Sans Light" pitchFamily="50" charset="0"/>
              <a:ea typeface="Ideal Sans Light" pitchFamily="50" charset="0"/>
              <a:cs typeface="Ideal Sans Light" pitchFamily="50" charset="0"/>
            </a:endParaRPr>
          </a:p>
          <a:p>
            <a:r>
              <a:rPr lang="ru-RU" altLang="en-US" sz="2000" b="1" dirty="0" smtClean="0">
                <a:solidFill>
                  <a:srgbClr val="FF000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Миссия</a:t>
            </a:r>
            <a:r>
              <a:rPr lang="en-US" altLang="en-US" sz="2000" dirty="0" smtClean="0">
                <a:solidFill>
                  <a:srgbClr val="40404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: </a:t>
            </a:r>
            <a:r>
              <a:rPr lang="ru-RU" altLang="en-US" sz="2000" dirty="0">
                <a:solidFill>
                  <a:srgbClr val="404040"/>
                </a:solidFill>
                <a:latin typeface="Ideal Sans Light" pitchFamily="50" charset="0"/>
                <a:ea typeface="Ideal Sans Light" pitchFamily="50" charset="0"/>
                <a:cs typeface="Ideal Sans Light" pitchFamily="50" charset="0"/>
              </a:rPr>
              <a:t>Эффективная платформа для обмена знаниями и обучения для развития Азиатско-Тихоокеанского региона</a:t>
            </a:r>
            <a:endParaRPr lang="en-US" altLang="en-US" sz="2000" dirty="0">
              <a:solidFill>
                <a:srgbClr val="404040"/>
              </a:solidFill>
              <a:latin typeface="Ideal Sans Light" pitchFamily="50" charset="0"/>
              <a:ea typeface="Ideal Sans Light" pitchFamily="50" charset="0"/>
              <a:cs typeface="Ideal Sans Light" pitchFamily="50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586D846-AD6D-4180-8202-599CB961EAEA}"/>
              </a:ext>
            </a:extLst>
          </p:cNvPr>
          <p:cNvSpPr/>
          <p:nvPr/>
        </p:nvSpPr>
        <p:spPr bwMode="gray">
          <a:xfrm>
            <a:off x="4364888" y="2822160"/>
            <a:ext cx="236538" cy="22383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spcBef>
                <a:spcPts val="450"/>
              </a:spcBef>
              <a:defRPr/>
            </a:pPr>
            <a:endParaRPr lang="en-US" b="1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FB0226-8740-46CC-A442-A13680A49590}"/>
              </a:ext>
            </a:extLst>
          </p:cNvPr>
          <p:cNvSpPr/>
          <p:nvPr/>
        </p:nvSpPr>
        <p:spPr bwMode="gray">
          <a:xfrm>
            <a:off x="7267258" y="2822160"/>
            <a:ext cx="238125" cy="22383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1016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spcBef>
                <a:spcPts val="450"/>
              </a:spcBef>
              <a:defRPr/>
            </a:pPr>
            <a:endParaRPr lang="en-US" b="1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01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E3D0F-2CDC-4DFF-93EA-C5F1E1D4EF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356" y="1978022"/>
            <a:ext cx="5109681" cy="18868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F53C86-6F75-4E00-A70B-7DD743B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85" y="287338"/>
            <a:ext cx="11584516" cy="532121"/>
          </a:xfrm>
        </p:spPr>
        <p:txBody>
          <a:bodyPr/>
          <a:lstStyle/>
          <a:p>
            <a:r>
              <a:rPr lang="ru-RU" sz="3200" dirty="0"/>
              <a:t>Важность технологий в работе аналитических центров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BB231-99D2-4AF5-B71E-C67BCBE9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4" y="3964081"/>
            <a:ext cx="5000090" cy="1542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EE16B-25C1-4F1C-BB01-94BFAF99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037" y="2921425"/>
            <a:ext cx="6525963" cy="3190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F06382-68EE-44B9-9759-E84ECBB2E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71" y="812845"/>
            <a:ext cx="4742173" cy="2108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069989-7B95-4EFB-B64B-81B3E75DE796}"/>
              </a:ext>
            </a:extLst>
          </p:cNvPr>
          <p:cNvSpPr txBox="1"/>
          <p:nvPr/>
        </p:nvSpPr>
        <p:spPr>
          <a:xfrm>
            <a:off x="302685" y="1351722"/>
            <a:ext cx="5944768" cy="562271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none" lIns="91440" tIns="45720" rIns="91440" bIns="457200" rtlCol="0"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Статистика увеличения аудитории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8F8E6-9D71-4856-83E9-D9E2D48F2988}"/>
              </a:ext>
            </a:extLst>
          </p:cNvPr>
          <p:cNvSpPr txBox="1"/>
          <p:nvPr/>
        </p:nvSpPr>
        <p:spPr>
          <a:xfrm>
            <a:off x="2283159" y="4350499"/>
            <a:ext cx="982555" cy="335091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none" lIns="91440" tIns="45720" rIns="91440" bIns="457200" rtlCol="0">
            <a:noAutofit/>
          </a:bodyPr>
          <a:lstStyle/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58F37-4F16-43E1-92C8-2C5A56BBFC18}"/>
              </a:ext>
            </a:extLst>
          </p:cNvPr>
          <p:cNvSpPr txBox="1"/>
          <p:nvPr/>
        </p:nvSpPr>
        <p:spPr>
          <a:xfrm>
            <a:off x="1925351" y="4217108"/>
            <a:ext cx="829207" cy="201545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podcast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5EAE6-53AE-43F9-B211-DDEF445E6E99}"/>
              </a:ext>
            </a:extLst>
          </p:cNvPr>
          <p:cNvSpPr txBox="1"/>
          <p:nvPr/>
        </p:nvSpPr>
        <p:spPr>
          <a:xfrm>
            <a:off x="8530614" y="3044214"/>
            <a:ext cx="1800402" cy="193103"/>
          </a:xfrm>
          <a:prstGeom prst="rect">
            <a:avLst/>
          </a:prstGeom>
          <a:ln cap="flat">
            <a:noFill/>
            <a:miter lim="800000"/>
          </a:ln>
        </p:spPr>
        <p:txBody>
          <a:bodyPr vert="horz" wrap="square" lIns="91440" tIns="45720" rIns="91440" bIns="457200" rtlCol="0">
            <a:no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E-learning</a:t>
            </a:r>
            <a:r>
              <a:rPr lang="en-US" sz="1400" b="1" dirty="0">
                <a:solidFill>
                  <a:srgbClr val="C00000"/>
                </a:solidFill>
              </a:rPr>
              <a:t> platform </a:t>
            </a:r>
          </a:p>
        </p:txBody>
      </p:sp>
    </p:spTree>
    <p:extLst>
      <p:ext uri="{BB962C8B-B14F-4D97-AF65-F5344CB8AC3E}">
        <p14:creationId xmlns:p14="http://schemas.microsoft.com/office/powerpoint/2010/main" val="2293734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369CF-EE37-4B0F-B94A-A42D4AB631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2683" y="1255170"/>
            <a:ext cx="11584517" cy="49014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Меньше возможностей для спонтанной дипломатии и личного </a:t>
            </a:r>
            <a:r>
              <a:rPr lang="ru-RU" sz="1800" dirty="0" smtClean="0"/>
              <a:t>общения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Менее эффективен для углубленного изучения наращивания потенциала и обучения политиков или занятий продолжительностью более 4 часов в </a:t>
            </a:r>
            <a:r>
              <a:rPr lang="ru-RU" sz="1800" dirty="0" smtClean="0"/>
              <a:t>день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Требуются дополнительные усилия для создания интерактивных </a:t>
            </a:r>
            <a:r>
              <a:rPr lang="ru-RU" sz="1800" dirty="0" smtClean="0"/>
              <a:t>дискуссий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Исключить аудиторию / экспертов из некоторых стран из </a:t>
            </a:r>
            <a:r>
              <a:rPr lang="ru-RU" sz="1800" dirty="0" err="1"/>
              <a:t>аутрич</a:t>
            </a:r>
            <a:r>
              <a:rPr lang="ru-RU" sz="1800" dirty="0"/>
              <a:t>-работы по следующим причинам:</a:t>
            </a:r>
            <a:endParaRPr lang="en-US" sz="1800" dirty="0"/>
          </a:p>
          <a:p>
            <a:pPr marL="457200" lvl="2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ru-RU" sz="1800" dirty="0"/>
              <a:t>Плохое подключение к Интернету в </a:t>
            </a:r>
            <a:r>
              <a:rPr lang="ru-RU" sz="1800" dirty="0" smtClean="0"/>
              <a:t>стране</a:t>
            </a:r>
          </a:p>
          <a:p>
            <a:pPr marL="457200" lvl="2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ru-RU" sz="1800" dirty="0" smtClean="0">
                <a:sym typeface="Wingdings" panose="05000000000000000000" pitchFamily="2" charset="2"/>
              </a:rPr>
              <a:t>Языковые </a:t>
            </a:r>
            <a:r>
              <a:rPr lang="ru-RU" sz="1800" dirty="0" smtClean="0">
                <a:sym typeface="Wingdings" panose="05000000000000000000" pitchFamily="2" charset="2"/>
              </a:rPr>
              <a:t>барьеры</a:t>
            </a:r>
            <a:endParaRPr lang="en-US" sz="1800" dirty="0"/>
          </a:p>
          <a:p>
            <a:pPr marL="4572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sz="1800" dirty="0">
                <a:sym typeface="Wingdings" panose="05000000000000000000" pitchFamily="2" charset="2"/>
              </a:rPr>
              <a:t>Мало человеческих ресурсов, доступных для определенных знаний (со стороны политиков)</a:t>
            </a:r>
            <a:endParaRPr lang="en-US" sz="1800" dirty="0"/>
          </a:p>
          <a:p>
            <a:pPr lvl="3"/>
            <a:r>
              <a:rPr lang="ru-RU" sz="1800" dirty="0"/>
              <a:t>Немногие люди завалены большим количеством запросов </a:t>
            </a:r>
            <a:r>
              <a:rPr lang="ru-RU" sz="1800" dirty="0" err="1" smtClean="0"/>
              <a:t>вебинара</a:t>
            </a:r>
            <a:endParaRPr lang="ru-RU" sz="1800" dirty="0" smtClean="0"/>
          </a:p>
          <a:p>
            <a:pPr lvl="3"/>
            <a:r>
              <a:rPr lang="ru-RU" sz="1800" dirty="0"/>
              <a:t>Создайте конкуренцию среди аналитических </a:t>
            </a:r>
            <a:r>
              <a:rPr lang="ru-RU" sz="1800" dirty="0" smtClean="0"/>
              <a:t>центров</a:t>
            </a:r>
          </a:p>
          <a:p>
            <a:pPr lvl="3"/>
            <a:endParaRPr lang="ru-RU" sz="1800" dirty="0"/>
          </a:p>
          <a:p>
            <a:pPr marL="854075" lvl="3" indent="0">
              <a:buNone/>
            </a:pPr>
            <a:endParaRPr lang="ru-RU" sz="1800" dirty="0"/>
          </a:p>
          <a:p>
            <a:pPr marL="854075" lvl="3" indent="0">
              <a:buNone/>
            </a:pPr>
            <a:r>
              <a:rPr lang="ru-RU" sz="1800" dirty="0"/>
              <a:t>Отсутствие интеграции и координации для продвижения глобальных повесток дня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98BF0-C14B-4CAC-9EDA-41D740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85" y="288004"/>
            <a:ext cx="11584516" cy="967166"/>
          </a:xfrm>
        </p:spPr>
        <p:txBody>
          <a:bodyPr/>
          <a:lstStyle/>
          <a:p>
            <a:r>
              <a:rPr lang="ru-RU" dirty="0"/>
              <a:t>Проблемы нестабильности и сложности пандемии COVID-19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3D4DB-DDA7-4184-9D64-B1C1DA7630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30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A0C48-7EDB-42A1-8BF1-8F7D36BE1A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Спасибо</a:t>
            </a:r>
          </a:p>
          <a:p>
            <a:endParaRPr lang="ru-RU" sz="4400" b="1" dirty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Свяжитесь </a:t>
            </a:r>
            <a:r>
              <a:rPr lang="ru-RU" sz="2000" b="1" dirty="0">
                <a:solidFill>
                  <a:schemeClr val="accent1"/>
                </a:solidFill>
              </a:rPr>
              <a:t>со мной по адресу: nhendriyetty@adbi.org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89790-AA9D-4C1C-ABDB-DD4791DFC1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A61EA2-B82C-4C4A-A9F1-2E593D61FF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50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ADB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Ideal Sans Light"/>
        <a:ea typeface=""/>
        <a:cs typeface=""/>
      </a:majorFont>
      <a:minorFont>
        <a:latin typeface="Ideal Sans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101600">
          <a:solidFill>
            <a:schemeClr val="accent1"/>
          </a:solidFill>
          <a:miter lim="800000"/>
        </a:ln>
        <a:effec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defRPr sz="2400" b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88900"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 cap="flat">
          <a:noFill/>
          <a:miter lim="800000"/>
        </a:ln>
      </a:spPr>
      <a:bodyPr vert="horz" wrap="square" lIns="91440" tIns="45720" rIns="91440" bIns="457200" rtlCol="0">
        <a:noAutofit/>
      </a:bodyPr>
      <a:lstStyle>
        <a:defPPr>
          <a:defRPr sz="2400"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ADBI" id="{289A5CD1-4E5A-47AC-8C8B-65383DBE710F}" vid="{E769DD63-420F-4191-9416-49106771DA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247</Words>
  <Application>Microsoft Office PowerPoint</Application>
  <PresentationFormat>Широкоэкранный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Ideal Sans Light</vt:lpstr>
      <vt:lpstr>Palatino</vt:lpstr>
      <vt:lpstr>Palatino Linotype</vt:lpstr>
      <vt:lpstr>Wingdings</vt:lpstr>
      <vt:lpstr>Custom Design</vt:lpstr>
      <vt:lpstr>ThemeADBI</vt:lpstr>
      <vt:lpstr>Аналитический центр и рекомендации по политике: в нестабильности и сложности пандемии COVID-19</vt:lpstr>
      <vt:lpstr>Роль аналитических центров</vt:lpstr>
      <vt:lpstr>Краткий обзор ИАБР по наращиванию потенциала и обучению </vt:lpstr>
      <vt:lpstr>Важность технологий в работе аналитических центров</vt:lpstr>
      <vt:lpstr>Проблемы нестабильности и сложности пандемии COVID-19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Nella Sri Hendriyetty</dc:creator>
  <cp:lastModifiedBy>Пользователь Windows</cp:lastModifiedBy>
  <cp:revision>8</cp:revision>
  <dcterms:created xsi:type="dcterms:W3CDTF">2021-03-19T11:58:07Z</dcterms:created>
  <dcterms:modified xsi:type="dcterms:W3CDTF">2021-03-23T12:20:55Z</dcterms:modified>
</cp:coreProperties>
</file>