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2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54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826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5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69485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4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31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0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5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49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9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1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9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51E91-1A95-4709-AC5E-F1E68C630862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46CAE4-852B-4D2A-B064-5CC11D1DA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5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pository.upenn.edu/cgi/viewcontent.cgi?article=1019&amp;context=think_tanks" TargetMode="External"/><Relationship Id="rId2" Type="http://schemas.openxmlformats.org/officeDocument/2006/relationships/hyperlink" Target="http://cesd.az/new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esd.az/new/wp-content/uploads/2020/08/Impact-of-COVID-19-on-Economy-CESD-Pape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37" y="0"/>
            <a:ext cx="5516563" cy="1320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79334" y="3085068"/>
            <a:ext cx="908737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2">
                    <a:lumMod val="25000"/>
                  </a:schemeClr>
                </a:solidFill>
                <a:latin typeface="Baskerville Old Face" panose="02020602080505020303" pitchFamily="18" charset="0"/>
              </a:rPr>
              <a:t>"Thinking Through Crisis – The Role of Think Tanks"</a:t>
            </a:r>
          </a:p>
        </p:txBody>
      </p:sp>
      <p:pic>
        <p:nvPicPr>
          <p:cNvPr id="1026" name="Picture 2" descr="CAREC Institu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97" y="4610100"/>
            <a:ext cx="2267122" cy="2123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296226" y="6132611"/>
            <a:ext cx="16674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Baskerville Old Face" panose="02020602080505020303" pitchFamily="18" charset="0"/>
              </a:rPr>
              <a:t>March 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Baskerville Old Face" panose="02020602080505020303" pitchFamily="18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4141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90700"/>
            <a:ext cx="9880600" cy="4673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The Center for Economic and Social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Development was established in 2006 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is a leading independent economic think tank in Azerbaijan. Its mission is to promote research and analysis of socio-economic issues to positively influence the public policy decision-making process. The Center for Economic and Social Development is a leading independent economic think tank in Azerbaijan. Its mission is to promote research and analysis of socio-economic issues to positively influence the public policy decision-making process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. </a:t>
            </a:r>
            <a:endParaRPr lang="en-US" dirty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smtClean="0">
                <a:latin typeface="Baskerville Old Face" panose="02020602080505020303" pitchFamily="18" charset="0"/>
              </a:rPr>
              <a:t>     </a:t>
            </a:r>
            <a:r>
              <a:rPr lang="en-US" dirty="0">
                <a:latin typeface="Baskerville Old Face" panose="02020602080505020303" pitchFamily="18" charset="0"/>
                <a:hlinkClick r:id="rId2"/>
              </a:rPr>
              <a:t>http://cesd.az/new/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anose="02020602080505020303" pitchFamily="18" charset="0"/>
              </a:rPr>
              <a:t>CESD ranks 9</a:t>
            </a:r>
            <a:r>
              <a:rPr lang="en-US" baseline="30000" dirty="0" smtClean="0">
                <a:latin typeface="Baskerville Old Face" panose="02020602080505020303" pitchFamily="18" charset="0"/>
              </a:rPr>
              <a:t>th</a:t>
            </a:r>
            <a:r>
              <a:rPr lang="en-US" dirty="0" smtClean="0">
                <a:latin typeface="Baskerville Old Face" panose="02020602080505020303" pitchFamily="18" charset="0"/>
              </a:rPr>
              <a:t> in 2020 Best Managed Think Tanks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       </a:t>
            </a:r>
            <a:r>
              <a:rPr lang="en-US" dirty="0">
                <a:latin typeface="Baskerville Old Face" panose="02020602080505020303" pitchFamily="18" charset="0"/>
                <a:hlinkClick r:id="rId3"/>
              </a:rPr>
              <a:t>https://</a:t>
            </a:r>
            <a:r>
              <a:rPr lang="en-US" dirty="0" smtClean="0">
                <a:latin typeface="Baskerville Old Face" panose="02020602080505020303" pitchFamily="18" charset="0"/>
                <a:hlinkClick r:id="rId3"/>
              </a:rPr>
              <a:t>repository.upenn.edu/cgi/viewcontent.cgi?article=1019&amp;context=think_tanks</a:t>
            </a:r>
            <a:endParaRPr lang="en-US" dirty="0" smtClean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Baskerville Old Face" panose="020206020805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16563" cy="1320800"/>
          </a:xfrm>
          <a:prstGeom prst="rect">
            <a:avLst/>
          </a:prstGeom>
        </p:spPr>
      </p:pic>
      <p:pic>
        <p:nvPicPr>
          <p:cNvPr id="5" name="Picture 4" descr="2020 Global Go To Think Tank Index Report&quot; by James G. McGan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809" y="5151863"/>
            <a:ext cx="2631688" cy="67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76400"/>
            <a:ext cx="9867900" cy="4243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COVID-19 has devastated countries around the globe, as institutions and societies have had their normal routines and livelihoods shattered.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endParaRPr lang="en-US" dirty="0" smtClean="0"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    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E-management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       E-services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530" y="2832100"/>
            <a:ext cx="5767470" cy="3552164"/>
          </a:xfrm>
          <a:prstGeom prst="rect">
            <a:avLst/>
          </a:prstGeom>
        </p:spPr>
      </p:pic>
      <p:sp>
        <p:nvSpPr>
          <p:cNvPr id="5" name="Стрелка вниз 4"/>
          <p:cNvSpPr/>
          <p:nvPr/>
        </p:nvSpPr>
        <p:spPr>
          <a:xfrm>
            <a:off x="1155700" y="2702885"/>
            <a:ext cx="203200" cy="245729"/>
          </a:xfrm>
          <a:prstGeom prst="downArrow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16563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98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83834"/>
            <a:ext cx="9867900" cy="41383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While assessing the impact of COVID-19 on the Azerbaijani economy, CESD has provided the government with three alternative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packages. 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     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>
                <a:latin typeface="Baskerville Old Face" panose="02020602080505020303" pitchFamily="18" charset="0"/>
                <a:hlinkClick r:id="rId2"/>
              </a:rPr>
              <a:t>http://</a:t>
            </a:r>
            <a:r>
              <a:rPr lang="en-US" dirty="0" smtClean="0">
                <a:latin typeface="Baskerville Old Face" panose="02020602080505020303" pitchFamily="18" charset="0"/>
                <a:hlinkClick r:id="rId2"/>
              </a:rPr>
              <a:t>cesd.az/new/wp-content/uploads/2020/08/Impact-of-COVID-19-on-Economy-CESD-Paper.pdf</a:t>
            </a:r>
            <a:endParaRPr lang="en-US" dirty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latin typeface="Baskerville Old Face" panose="02020602080505020303" pitchFamily="18" charset="0"/>
              </a:rPr>
              <a:t>                                                                        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16563" cy="1320800"/>
          </a:xfrm>
          <a:prstGeom prst="rect">
            <a:avLst/>
          </a:prstGeom>
        </p:spPr>
      </p:pic>
      <p:pic>
        <p:nvPicPr>
          <p:cNvPr id="5" name="Picture 6" descr="Some Council Staff are blocking technolog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3921">
            <a:off x="355099" y="4656054"/>
            <a:ext cx="3672783" cy="176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MyGo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3169">
            <a:off x="4755099" y="5553773"/>
            <a:ext cx="2903584" cy="126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 rot="1114526">
            <a:off x="7148651" y="4270074"/>
            <a:ext cx="2452863" cy="109039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o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nline activities for business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 rot="21015928">
            <a:off x="280792" y="3403916"/>
            <a:ext cx="2306238" cy="1007755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hybrid format </a:t>
            </a:r>
          </a:p>
        </p:txBody>
      </p:sp>
      <p:pic>
        <p:nvPicPr>
          <p:cNvPr id="1028" name="Picture 4" descr="Log in: Registration Hosting VPS Servers Domains Domain Transfer SSL  Partners Support ﻿ ABOUT COMPANY Our company operates in the market of  integrated services and internet providers for over 20 years. We  successfully provide domain registration ..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918" y="3335879"/>
            <a:ext cx="2104918" cy="1878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2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1806498"/>
            <a:ext cx="9958039" cy="42348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CESD participated in a series of Town Halls, called the “Global Think Tank Town Hall Series: Solidarity and Solutions to Save Lives and Livelihoods”, hosted by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TTCSP.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Baskerville Old Face" panose="02020602080505020303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Baskerville Old Face" panose="02020602080505020303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As a part of a cooperation strategy within the country and the region, the creation of an Online Platform seems to be reasonable. </a:t>
            </a:r>
          </a:p>
          <a:p>
            <a:pPr>
              <a:lnSpc>
                <a:spcPct val="150000"/>
              </a:lnSpc>
            </a:pPr>
            <a:endParaRPr lang="en-US" dirty="0">
              <a:latin typeface="Baskerville Old Face" panose="02020602080505020303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Baskerville Old Face" panose="02020602080505020303" pitchFamily="18" charset="0"/>
              </a:rPr>
              <a:t>  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16563" cy="1320800"/>
          </a:xfrm>
          <a:prstGeom prst="rect">
            <a:avLst/>
          </a:prstGeom>
        </p:spPr>
      </p:pic>
      <p:sp>
        <p:nvSpPr>
          <p:cNvPr id="7" name="Стрелка вниз 6"/>
          <p:cNvSpPr/>
          <p:nvPr/>
        </p:nvSpPr>
        <p:spPr>
          <a:xfrm>
            <a:off x="1254553" y="2970176"/>
            <a:ext cx="302397" cy="588569"/>
          </a:xfrm>
          <a:prstGeom prst="downArrow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2020 Global Go To Think Tank Index Report&quot; by James G. McGan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427" y="2788724"/>
            <a:ext cx="2842054" cy="102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AREC Institu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06" y="4834184"/>
            <a:ext cx="2125362" cy="169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2497" y="2953265"/>
            <a:ext cx="7099213" cy="318695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Thank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Baskerville Old Face" panose="02020602080505020303" pitchFamily="18" charset="0"/>
              </a:rPr>
              <a:t>You for Your Attention!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16563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1111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745</TotalTime>
  <Words>231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Baskerville Old Face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Narmina</dc:creator>
  <cp:lastModifiedBy>Narmina</cp:lastModifiedBy>
  <cp:revision>31</cp:revision>
  <dcterms:created xsi:type="dcterms:W3CDTF">2021-02-26T07:31:53Z</dcterms:created>
  <dcterms:modified xsi:type="dcterms:W3CDTF">2021-03-20T12:36:54Z</dcterms:modified>
</cp:coreProperties>
</file>