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351" r:id="rId5"/>
    <p:sldId id="494" r:id="rId6"/>
    <p:sldId id="486" r:id="rId7"/>
    <p:sldId id="487" r:id="rId8"/>
    <p:sldId id="496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16162"/>
    <a:srgbClr val="C78F15"/>
    <a:srgbClr val="D3C9C7"/>
    <a:srgbClr val="FFFFFE"/>
    <a:srgbClr val="042533"/>
    <a:srgbClr val="D5C6C3"/>
    <a:srgbClr val="05212E"/>
    <a:srgbClr val="FEFFFF"/>
    <a:srgbClr val="699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79247"/>
  </p:normalViewPr>
  <p:slideViewPr>
    <p:cSldViewPr snapToGrid="0" snapToObjects="1">
      <p:cViewPr varScale="1">
        <p:scale>
          <a:sx n="93" d="100"/>
          <a:sy n="93" d="100"/>
        </p:scale>
        <p:origin x="-714" y="-102"/>
      </p:cViewPr>
      <p:guideLst>
        <p:guide orient="horz" pos="1603"/>
        <p:guide pos="2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3" name="Google Shape;3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3" name="Google Shape;4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>
  <p:cSld name="Diapositiva de título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 flipH="1">
            <a:off x="645900" y="1217100"/>
            <a:ext cx="7260900" cy="2717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Google Shape;17;p2"/>
          <p:cNvSpPr/>
          <p:nvPr/>
        </p:nvSpPr>
        <p:spPr>
          <a:xfrm>
            <a:off x="0" y="1299294"/>
            <a:ext cx="2964712" cy="3316107"/>
          </a:xfrm>
          <a:custGeom>
            <a:avLst/>
            <a:gdLst/>
            <a:ahLst/>
            <a:cxnLst/>
            <a:rect l="l" t="t" r="r" b="b"/>
            <a:pathLst>
              <a:path w="51204" h="57273" extrusionOk="0">
                <a:moveTo>
                  <a:pt x="8598" y="1"/>
                </a:moveTo>
                <a:lnTo>
                  <a:pt x="0" y="21597"/>
                </a:lnTo>
                <a:lnTo>
                  <a:pt x="11012" y="45939"/>
                </a:lnTo>
                <a:cubicBezTo>
                  <a:pt x="11012" y="45939"/>
                  <a:pt x="26937" y="57273"/>
                  <a:pt x="34889" y="57273"/>
                </a:cubicBezTo>
                <a:cubicBezTo>
                  <a:pt x="35092" y="57273"/>
                  <a:pt x="35289" y="57265"/>
                  <a:pt x="35482" y="57250"/>
                </a:cubicBezTo>
                <a:cubicBezTo>
                  <a:pt x="43193" y="56631"/>
                  <a:pt x="51204" y="42938"/>
                  <a:pt x="45960" y="35023"/>
                </a:cubicBezTo>
                <a:cubicBezTo>
                  <a:pt x="44317" y="32544"/>
                  <a:pt x="41903" y="31781"/>
                  <a:pt x="39361" y="31781"/>
                </a:cubicBezTo>
                <a:cubicBezTo>
                  <a:pt x="35279" y="31781"/>
                  <a:pt x="30867" y="33751"/>
                  <a:pt x="28798" y="33751"/>
                </a:cubicBezTo>
                <a:cubicBezTo>
                  <a:pt x="28042" y="33751"/>
                  <a:pt x="27599" y="33488"/>
                  <a:pt x="27599" y="32770"/>
                </a:cubicBezTo>
                <a:cubicBezTo>
                  <a:pt x="27599" y="28871"/>
                  <a:pt x="38515" y="24994"/>
                  <a:pt x="36753" y="15007"/>
                </a:cubicBezTo>
                <a:cubicBezTo>
                  <a:pt x="34446" y="1976"/>
                  <a:pt x="8598" y="1"/>
                  <a:pt x="859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" name="Google Shape;18;p2"/>
          <p:cNvSpPr/>
          <p:nvPr/>
        </p:nvSpPr>
        <p:spPr>
          <a:xfrm>
            <a:off x="62475" y="1807662"/>
            <a:ext cx="3358026" cy="3335793"/>
          </a:xfrm>
          <a:custGeom>
            <a:avLst/>
            <a:gdLst/>
            <a:ahLst/>
            <a:cxnLst/>
            <a:rect l="l" t="t" r="r" b="b"/>
            <a:pathLst>
              <a:path w="57997" h="57613" extrusionOk="0">
                <a:moveTo>
                  <a:pt x="10584" y="0"/>
                </a:moveTo>
                <a:cubicBezTo>
                  <a:pt x="10895" y="4689"/>
                  <a:pt x="14494" y="9998"/>
                  <a:pt x="14195" y="14643"/>
                </a:cubicBezTo>
                <a:cubicBezTo>
                  <a:pt x="13746" y="21597"/>
                  <a:pt x="0" y="20197"/>
                  <a:pt x="321" y="27759"/>
                </a:cubicBezTo>
                <a:cubicBezTo>
                  <a:pt x="641" y="35322"/>
                  <a:pt x="14771" y="31082"/>
                  <a:pt x="13458" y="42873"/>
                </a:cubicBezTo>
                <a:cubicBezTo>
                  <a:pt x="12470" y="51745"/>
                  <a:pt x="16227" y="55433"/>
                  <a:pt x="21239" y="55433"/>
                </a:cubicBezTo>
                <a:cubicBezTo>
                  <a:pt x="22894" y="55433"/>
                  <a:pt x="24686" y="55031"/>
                  <a:pt x="26489" y="54280"/>
                </a:cubicBezTo>
                <a:cubicBezTo>
                  <a:pt x="30728" y="52514"/>
                  <a:pt x="35329" y="51271"/>
                  <a:pt x="39235" y="51271"/>
                </a:cubicBezTo>
                <a:cubicBezTo>
                  <a:pt x="43832" y="51271"/>
                  <a:pt x="47464" y="52993"/>
                  <a:pt x="48406" y="57613"/>
                </a:cubicBezTo>
                <a:lnTo>
                  <a:pt x="57997" y="57613"/>
                </a:lnTo>
                <a:cubicBezTo>
                  <a:pt x="52464" y="53276"/>
                  <a:pt x="55412" y="45767"/>
                  <a:pt x="51001" y="41858"/>
                </a:cubicBezTo>
                <a:cubicBezTo>
                  <a:pt x="49295" y="40343"/>
                  <a:pt x="47314" y="39797"/>
                  <a:pt x="45253" y="39797"/>
                </a:cubicBezTo>
                <a:cubicBezTo>
                  <a:pt x="39952" y="39797"/>
                  <a:pt x="34117" y="43403"/>
                  <a:pt x="31068" y="43403"/>
                </a:cubicBezTo>
                <a:cubicBezTo>
                  <a:pt x="30230" y="43403"/>
                  <a:pt x="29602" y="43131"/>
                  <a:pt x="29254" y="42435"/>
                </a:cubicBezTo>
                <a:cubicBezTo>
                  <a:pt x="27151" y="38227"/>
                  <a:pt x="30921" y="35204"/>
                  <a:pt x="26659" y="32620"/>
                </a:cubicBezTo>
                <a:cubicBezTo>
                  <a:pt x="25858" y="32128"/>
                  <a:pt x="24555" y="31957"/>
                  <a:pt x="23071" y="31829"/>
                </a:cubicBezTo>
                <a:cubicBezTo>
                  <a:pt x="20411" y="31583"/>
                  <a:pt x="17741" y="31573"/>
                  <a:pt x="19354" y="27759"/>
                </a:cubicBezTo>
                <a:cubicBezTo>
                  <a:pt x="21191" y="23423"/>
                  <a:pt x="29992" y="20091"/>
                  <a:pt x="25784" y="11204"/>
                </a:cubicBezTo>
                <a:cubicBezTo>
                  <a:pt x="23199" y="5757"/>
                  <a:pt x="15872" y="2051"/>
                  <a:pt x="10584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" name="Google Shape;19;p2"/>
          <p:cNvSpPr/>
          <p:nvPr/>
        </p:nvSpPr>
        <p:spPr>
          <a:xfrm>
            <a:off x="7593150" y="1295108"/>
            <a:ext cx="1550864" cy="3792135"/>
          </a:xfrm>
          <a:custGeom>
            <a:avLst/>
            <a:gdLst/>
            <a:ahLst/>
            <a:cxnLst/>
            <a:rect l="l" t="t" r="r" b="b"/>
            <a:pathLst>
              <a:path w="21587" h="52784" extrusionOk="0">
                <a:moveTo>
                  <a:pt x="14180" y="0"/>
                </a:moveTo>
                <a:cubicBezTo>
                  <a:pt x="13936" y="0"/>
                  <a:pt x="13684" y="8"/>
                  <a:pt x="13426" y="24"/>
                </a:cubicBezTo>
                <a:cubicBezTo>
                  <a:pt x="13191" y="1124"/>
                  <a:pt x="12924" y="2181"/>
                  <a:pt x="12593" y="3121"/>
                </a:cubicBezTo>
                <a:cubicBezTo>
                  <a:pt x="9325" y="12542"/>
                  <a:pt x="1207" y="11356"/>
                  <a:pt x="588" y="16013"/>
                </a:cubicBezTo>
                <a:cubicBezTo>
                  <a:pt x="0" y="20424"/>
                  <a:pt x="5907" y="19901"/>
                  <a:pt x="6954" y="24397"/>
                </a:cubicBezTo>
                <a:cubicBezTo>
                  <a:pt x="8342" y="30347"/>
                  <a:pt x="961" y="32547"/>
                  <a:pt x="3888" y="43591"/>
                </a:cubicBezTo>
                <a:cubicBezTo>
                  <a:pt x="6046" y="51713"/>
                  <a:pt x="15827" y="52784"/>
                  <a:pt x="20874" y="52784"/>
                </a:cubicBezTo>
                <a:cubicBezTo>
                  <a:pt x="21124" y="52784"/>
                  <a:pt x="21362" y="52781"/>
                  <a:pt x="21586" y="52777"/>
                </a:cubicBezTo>
                <a:lnTo>
                  <a:pt x="21586" y="42106"/>
                </a:lnTo>
                <a:cubicBezTo>
                  <a:pt x="17132" y="40782"/>
                  <a:pt x="13479" y="37353"/>
                  <a:pt x="12508" y="30347"/>
                </a:cubicBezTo>
                <a:cubicBezTo>
                  <a:pt x="11546" y="23436"/>
                  <a:pt x="16246" y="14988"/>
                  <a:pt x="18275" y="8077"/>
                </a:cubicBezTo>
                <a:cubicBezTo>
                  <a:pt x="19140" y="5119"/>
                  <a:pt x="18980" y="1872"/>
                  <a:pt x="17165" y="664"/>
                </a:cubicBezTo>
                <a:cubicBezTo>
                  <a:pt x="16485" y="209"/>
                  <a:pt x="15432" y="0"/>
                  <a:pt x="1418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" name="Google Shape;20;p2"/>
          <p:cNvSpPr/>
          <p:nvPr/>
        </p:nvSpPr>
        <p:spPr>
          <a:xfrm>
            <a:off x="3988" y="3938"/>
            <a:ext cx="2956721" cy="5143431"/>
          </a:xfrm>
          <a:custGeom>
            <a:avLst/>
            <a:gdLst/>
            <a:ahLst/>
            <a:cxnLst/>
            <a:rect l="l" t="t" r="r" b="b"/>
            <a:pathLst>
              <a:path w="51066" h="88833" extrusionOk="0">
                <a:moveTo>
                  <a:pt x="0" y="0"/>
                </a:moveTo>
                <a:lnTo>
                  <a:pt x="0" y="88833"/>
                </a:lnTo>
                <a:lnTo>
                  <a:pt x="49485" y="88833"/>
                </a:lnTo>
                <a:cubicBezTo>
                  <a:pt x="48543" y="84213"/>
                  <a:pt x="44911" y="82491"/>
                  <a:pt x="40314" y="82491"/>
                </a:cubicBezTo>
                <a:cubicBezTo>
                  <a:pt x="36408" y="82491"/>
                  <a:pt x="31807" y="83734"/>
                  <a:pt x="27568" y="85500"/>
                </a:cubicBezTo>
                <a:cubicBezTo>
                  <a:pt x="25765" y="86251"/>
                  <a:pt x="23973" y="86653"/>
                  <a:pt x="22318" y="86653"/>
                </a:cubicBezTo>
                <a:cubicBezTo>
                  <a:pt x="17306" y="86653"/>
                  <a:pt x="13549" y="82965"/>
                  <a:pt x="14537" y="74093"/>
                </a:cubicBezTo>
                <a:cubicBezTo>
                  <a:pt x="15850" y="62302"/>
                  <a:pt x="1720" y="66542"/>
                  <a:pt x="1400" y="58979"/>
                </a:cubicBezTo>
                <a:cubicBezTo>
                  <a:pt x="1079" y="51417"/>
                  <a:pt x="14825" y="52817"/>
                  <a:pt x="15274" y="45863"/>
                </a:cubicBezTo>
                <a:cubicBezTo>
                  <a:pt x="15722" y="38900"/>
                  <a:pt x="7424" y="30494"/>
                  <a:pt x="14537" y="24822"/>
                </a:cubicBezTo>
                <a:cubicBezTo>
                  <a:pt x="17520" y="22447"/>
                  <a:pt x="21645" y="22322"/>
                  <a:pt x="26088" y="22322"/>
                </a:cubicBezTo>
                <a:cubicBezTo>
                  <a:pt x="26612" y="22322"/>
                  <a:pt x="27140" y="22324"/>
                  <a:pt x="27671" y="22324"/>
                </a:cubicBezTo>
                <a:cubicBezTo>
                  <a:pt x="33394" y="22324"/>
                  <a:pt x="39475" y="22122"/>
                  <a:pt x="44230" y="17367"/>
                </a:cubicBezTo>
                <a:cubicBezTo>
                  <a:pt x="49046" y="12550"/>
                  <a:pt x="50724" y="5960"/>
                  <a:pt x="5106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" name="Google Shape;21;p2"/>
          <p:cNvSpPr/>
          <p:nvPr/>
        </p:nvSpPr>
        <p:spPr>
          <a:xfrm>
            <a:off x="6550351" y="0"/>
            <a:ext cx="2593658" cy="4320177"/>
          </a:xfrm>
          <a:custGeom>
            <a:avLst/>
            <a:gdLst/>
            <a:ahLst/>
            <a:cxnLst/>
            <a:rect l="l" t="t" r="r" b="b"/>
            <a:pathLst>
              <a:path w="36102" h="60134" extrusionOk="0">
                <a:moveTo>
                  <a:pt x="0" y="0"/>
                </a:moveTo>
                <a:cubicBezTo>
                  <a:pt x="566" y="2233"/>
                  <a:pt x="2585" y="6804"/>
                  <a:pt x="9634" y="7103"/>
                </a:cubicBezTo>
                <a:cubicBezTo>
                  <a:pt x="9780" y="7109"/>
                  <a:pt x="9926" y="7112"/>
                  <a:pt x="10073" y="7112"/>
                </a:cubicBezTo>
                <a:cubicBezTo>
                  <a:pt x="15462" y="7112"/>
                  <a:pt x="22105" y="3128"/>
                  <a:pt x="25894" y="3128"/>
                </a:cubicBezTo>
                <a:cubicBezTo>
                  <a:pt x="27071" y="3128"/>
                  <a:pt x="27972" y="3512"/>
                  <a:pt x="28475" y="4518"/>
                </a:cubicBezTo>
                <a:cubicBezTo>
                  <a:pt x="29565" y="6686"/>
                  <a:pt x="27738" y="12133"/>
                  <a:pt x="20389" y="16085"/>
                </a:cubicBezTo>
                <a:cubicBezTo>
                  <a:pt x="12785" y="20176"/>
                  <a:pt x="7466" y="20561"/>
                  <a:pt x="6996" y="23808"/>
                </a:cubicBezTo>
                <a:cubicBezTo>
                  <a:pt x="6700" y="25856"/>
                  <a:pt x="8069" y="27061"/>
                  <a:pt x="9838" y="27061"/>
                </a:cubicBezTo>
                <a:cubicBezTo>
                  <a:pt x="11002" y="27061"/>
                  <a:pt x="12340" y="26538"/>
                  <a:pt x="13490" y="25389"/>
                </a:cubicBezTo>
                <a:cubicBezTo>
                  <a:pt x="15092" y="23787"/>
                  <a:pt x="17036" y="21938"/>
                  <a:pt x="19482" y="20571"/>
                </a:cubicBezTo>
                <a:cubicBezTo>
                  <a:pt x="22293" y="19013"/>
                  <a:pt x="25960" y="18031"/>
                  <a:pt x="28689" y="18031"/>
                </a:cubicBezTo>
                <a:cubicBezTo>
                  <a:pt x="29942" y="18031"/>
                  <a:pt x="30997" y="18238"/>
                  <a:pt x="31680" y="18691"/>
                </a:cubicBezTo>
                <a:cubicBezTo>
                  <a:pt x="33495" y="19899"/>
                  <a:pt x="33655" y="23146"/>
                  <a:pt x="32790" y="26104"/>
                </a:cubicBezTo>
                <a:cubicBezTo>
                  <a:pt x="30761" y="33015"/>
                  <a:pt x="26061" y="41463"/>
                  <a:pt x="27023" y="48374"/>
                </a:cubicBezTo>
                <a:cubicBezTo>
                  <a:pt x="27994" y="55380"/>
                  <a:pt x="31647" y="58809"/>
                  <a:pt x="36101" y="60133"/>
                </a:cubicBezTo>
                <a:lnTo>
                  <a:pt x="36101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3084811" y="2812511"/>
            <a:ext cx="29304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INE + TITLE + SUBTITLE">
  <p:cSld name="2_Diapositiva de título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"/>
          <p:cNvSpPr>
            <a:spLocks noGrp="1"/>
          </p:cNvSpPr>
          <p:nvPr>
            <p:ph type="pic" idx="2"/>
          </p:nvPr>
        </p:nvSpPr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None/>
              <a:defRPr sz="21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82" name="Google Shape;182;p16"/>
          <p:cNvSpPr txBox="1">
            <a:spLocks noGrp="1"/>
          </p:cNvSpPr>
          <p:nvPr>
            <p:ph type="ctrTitle"/>
          </p:nvPr>
        </p:nvSpPr>
        <p:spPr>
          <a:xfrm>
            <a:off x="4190296" y="1801293"/>
            <a:ext cx="29667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b="1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b="1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b="1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b="1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b="1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b="1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b="1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b="1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83" name="Google Shape;183;p16"/>
          <p:cNvSpPr txBox="1">
            <a:spLocks noGrp="1"/>
          </p:cNvSpPr>
          <p:nvPr>
            <p:ph type="subTitle" idx="1"/>
          </p:nvPr>
        </p:nvSpPr>
        <p:spPr>
          <a:xfrm>
            <a:off x="4769001" y="3394960"/>
            <a:ext cx="23880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500">
                <a:solidFill>
                  <a:srgbClr val="FFFFFF"/>
                </a:solidFill>
              </a:defRPr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84" name="Google Shape;184;p16"/>
          <p:cNvSpPr txBox="1"/>
          <p:nvPr/>
        </p:nvSpPr>
        <p:spPr>
          <a:xfrm>
            <a:off x="6772942" y="467082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800" b="0" i="0" u="none" strike="noStrike" cap="none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</a:fld>
            <a:endParaRPr sz="800" b="0" i="0" u="none" strike="noStrike" cap="none">
              <a:solidFill>
                <a:srgbClr val="FFFFFF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185" name="Google Shape;185;p16"/>
          <p:cNvSpPr/>
          <p:nvPr/>
        </p:nvSpPr>
        <p:spPr>
          <a:xfrm>
            <a:off x="6804150" y="3444550"/>
            <a:ext cx="2335700" cy="1698947"/>
          </a:xfrm>
          <a:custGeom>
            <a:avLst/>
            <a:gdLst/>
            <a:ahLst/>
            <a:cxnLst/>
            <a:rect l="l" t="t" r="r" b="b"/>
            <a:pathLst>
              <a:path w="12402" h="9021" extrusionOk="0">
                <a:moveTo>
                  <a:pt x="8861" y="0"/>
                </a:moveTo>
                <a:cubicBezTo>
                  <a:pt x="7876" y="0"/>
                  <a:pt x="6959" y="246"/>
                  <a:pt x="6345" y="946"/>
                </a:cubicBezTo>
                <a:cubicBezTo>
                  <a:pt x="4765" y="2751"/>
                  <a:pt x="6495" y="4876"/>
                  <a:pt x="6015" y="5667"/>
                </a:cubicBezTo>
                <a:cubicBezTo>
                  <a:pt x="5966" y="5747"/>
                  <a:pt x="5907" y="5783"/>
                  <a:pt x="5838" y="5783"/>
                </a:cubicBezTo>
                <a:cubicBezTo>
                  <a:pt x="5310" y="5783"/>
                  <a:pt x="4210" y="3706"/>
                  <a:pt x="2742" y="3706"/>
                </a:cubicBezTo>
                <a:cubicBezTo>
                  <a:pt x="2513" y="3706"/>
                  <a:pt x="2276" y="3756"/>
                  <a:pt x="2030" y="3872"/>
                </a:cubicBezTo>
                <a:cubicBezTo>
                  <a:pt x="290" y="4694"/>
                  <a:pt x="1" y="7536"/>
                  <a:pt x="877" y="9021"/>
                </a:cubicBezTo>
                <a:lnTo>
                  <a:pt x="9699" y="9021"/>
                </a:lnTo>
                <a:lnTo>
                  <a:pt x="12402" y="7172"/>
                </a:lnTo>
                <a:lnTo>
                  <a:pt x="12402" y="743"/>
                </a:lnTo>
                <a:cubicBezTo>
                  <a:pt x="11419" y="382"/>
                  <a:pt x="10087" y="0"/>
                  <a:pt x="8861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14300" dir="101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6" name="Google Shape;186;p16"/>
          <p:cNvSpPr/>
          <p:nvPr/>
        </p:nvSpPr>
        <p:spPr>
          <a:xfrm>
            <a:off x="8182185" y="1291906"/>
            <a:ext cx="957671" cy="3049103"/>
          </a:xfrm>
          <a:custGeom>
            <a:avLst/>
            <a:gdLst/>
            <a:ahLst/>
            <a:cxnLst/>
            <a:rect l="l" t="t" r="r" b="b"/>
            <a:pathLst>
              <a:path w="5085" h="16190" extrusionOk="0">
                <a:moveTo>
                  <a:pt x="4947" y="1"/>
                </a:moveTo>
                <a:cubicBezTo>
                  <a:pt x="3385" y="1"/>
                  <a:pt x="3531" y="2861"/>
                  <a:pt x="2980" y="4451"/>
                </a:cubicBezTo>
                <a:cubicBezTo>
                  <a:pt x="2201" y="6683"/>
                  <a:pt x="289" y="6405"/>
                  <a:pt x="139" y="7505"/>
                </a:cubicBezTo>
                <a:cubicBezTo>
                  <a:pt x="1" y="8541"/>
                  <a:pt x="1399" y="8424"/>
                  <a:pt x="1646" y="9481"/>
                </a:cubicBezTo>
                <a:cubicBezTo>
                  <a:pt x="1976" y="10891"/>
                  <a:pt x="225" y="11404"/>
                  <a:pt x="919" y="14021"/>
                </a:cubicBezTo>
                <a:cubicBezTo>
                  <a:pt x="1430" y="15932"/>
                  <a:pt x="3731" y="16190"/>
                  <a:pt x="4930" y="16190"/>
                </a:cubicBezTo>
                <a:cubicBezTo>
                  <a:pt x="4984" y="16190"/>
                  <a:pt x="5036" y="16189"/>
                  <a:pt x="5085" y="16189"/>
                </a:cubicBezTo>
                <a:lnTo>
                  <a:pt x="5085" y="8"/>
                </a:lnTo>
                <a:cubicBezTo>
                  <a:pt x="5037" y="3"/>
                  <a:pt x="4992" y="1"/>
                  <a:pt x="4947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71450" dir="67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7" name="Google Shape;187;p16"/>
          <p:cNvSpPr/>
          <p:nvPr/>
        </p:nvSpPr>
        <p:spPr>
          <a:xfrm>
            <a:off x="7417929" y="3930261"/>
            <a:ext cx="1726067" cy="1213238"/>
          </a:xfrm>
          <a:custGeom>
            <a:avLst/>
            <a:gdLst/>
            <a:ahLst/>
            <a:cxnLst/>
            <a:rect l="l" t="t" r="r" b="b"/>
            <a:pathLst>
              <a:path w="9165" h="6442" extrusionOk="0">
                <a:moveTo>
                  <a:pt x="6969" y="1"/>
                </a:moveTo>
                <a:cubicBezTo>
                  <a:pt x="6062" y="1"/>
                  <a:pt x="5147" y="144"/>
                  <a:pt x="4475" y="589"/>
                </a:cubicBezTo>
                <a:cubicBezTo>
                  <a:pt x="2531" y="1870"/>
                  <a:pt x="3909" y="3622"/>
                  <a:pt x="3749" y="4722"/>
                </a:cubicBezTo>
                <a:cubicBezTo>
                  <a:pt x="3673" y="5214"/>
                  <a:pt x="3499" y="5372"/>
                  <a:pt x="3271" y="5372"/>
                </a:cubicBezTo>
                <a:cubicBezTo>
                  <a:pt x="3050" y="5372"/>
                  <a:pt x="2779" y="5222"/>
                  <a:pt x="2499" y="5085"/>
                </a:cubicBezTo>
                <a:cubicBezTo>
                  <a:pt x="2179" y="4935"/>
                  <a:pt x="1890" y="4807"/>
                  <a:pt x="1676" y="4807"/>
                </a:cubicBezTo>
                <a:cubicBezTo>
                  <a:pt x="523" y="4818"/>
                  <a:pt x="865" y="5844"/>
                  <a:pt x="0" y="6442"/>
                </a:cubicBezTo>
                <a:lnTo>
                  <a:pt x="9164" y="6442"/>
                </a:lnTo>
                <a:lnTo>
                  <a:pt x="9164" y="225"/>
                </a:lnTo>
                <a:cubicBezTo>
                  <a:pt x="8551" y="111"/>
                  <a:pt x="7763" y="1"/>
                  <a:pt x="6969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14300" dir="101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8" name="Google Shape;188;p16"/>
          <p:cNvSpPr/>
          <p:nvPr/>
        </p:nvSpPr>
        <p:spPr>
          <a:xfrm>
            <a:off x="4678424" y="4546187"/>
            <a:ext cx="2633077" cy="523188"/>
          </a:xfrm>
          <a:custGeom>
            <a:avLst/>
            <a:gdLst/>
            <a:ahLst/>
            <a:cxnLst/>
            <a:rect l="l" t="t" r="r" b="b"/>
            <a:pathLst>
              <a:path w="13981" h="2778" extrusionOk="0">
                <a:moveTo>
                  <a:pt x="10490" y="1"/>
                </a:moveTo>
                <a:cubicBezTo>
                  <a:pt x="10379" y="1"/>
                  <a:pt x="10264" y="11"/>
                  <a:pt x="10147" y="32"/>
                </a:cubicBezTo>
                <a:cubicBezTo>
                  <a:pt x="8636" y="312"/>
                  <a:pt x="8469" y="2288"/>
                  <a:pt x="6274" y="2288"/>
                </a:cubicBezTo>
                <a:cubicBezTo>
                  <a:pt x="6032" y="2288"/>
                  <a:pt x="5765" y="2264"/>
                  <a:pt x="5469" y="2211"/>
                </a:cubicBezTo>
                <a:cubicBezTo>
                  <a:pt x="4760" y="2083"/>
                  <a:pt x="4104" y="2026"/>
                  <a:pt x="3496" y="2026"/>
                </a:cubicBezTo>
                <a:cubicBezTo>
                  <a:pt x="2079" y="2026"/>
                  <a:pt x="927" y="2336"/>
                  <a:pt x="0" y="2778"/>
                </a:cubicBezTo>
                <a:lnTo>
                  <a:pt x="13981" y="2778"/>
                </a:lnTo>
                <a:cubicBezTo>
                  <a:pt x="13179" y="2286"/>
                  <a:pt x="12171" y="1"/>
                  <a:pt x="10490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33350" dir="114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9" name="Google Shape;189;p16"/>
          <p:cNvSpPr/>
          <p:nvPr/>
        </p:nvSpPr>
        <p:spPr>
          <a:xfrm>
            <a:off x="0" y="2124503"/>
            <a:ext cx="643947" cy="2409965"/>
          </a:xfrm>
          <a:custGeom>
            <a:avLst/>
            <a:gdLst/>
            <a:ahLst/>
            <a:cxnLst/>
            <a:rect l="l" t="t" r="r" b="b"/>
            <a:pathLst>
              <a:path w="2629" h="9839" extrusionOk="0">
                <a:moveTo>
                  <a:pt x="1" y="1"/>
                </a:moveTo>
                <a:lnTo>
                  <a:pt x="1" y="9838"/>
                </a:lnTo>
                <a:cubicBezTo>
                  <a:pt x="2575" y="7531"/>
                  <a:pt x="2628" y="5640"/>
                  <a:pt x="289" y="589"/>
                </a:cubicBezTo>
                <a:cubicBezTo>
                  <a:pt x="204" y="385"/>
                  <a:pt x="97" y="193"/>
                  <a:pt x="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247650" dir="162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0" name="Google Shape;190;p16"/>
          <p:cNvSpPr/>
          <p:nvPr/>
        </p:nvSpPr>
        <p:spPr>
          <a:xfrm>
            <a:off x="0" y="3075"/>
            <a:ext cx="1944089" cy="1397138"/>
          </a:xfrm>
          <a:custGeom>
            <a:avLst/>
            <a:gdLst/>
            <a:ahLst/>
            <a:cxnLst/>
            <a:rect l="l" t="t" r="r" b="b"/>
            <a:pathLst>
              <a:path w="7937" h="5704" extrusionOk="0">
                <a:moveTo>
                  <a:pt x="1" y="0"/>
                </a:moveTo>
                <a:lnTo>
                  <a:pt x="1" y="5704"/>
                </a:lnTo>
                <a:cubicBezTo>
                  <a:pt x="214" y="5533"/>
                  <a:pt x="482" y="5362"/>
                  <a:pt x="823" y="5191"/>
                </a:cubicBezTo>
                <a:cubicBezTo>
                  <a:pt x="3312" y="3898"/>
                  <a:pt x="620" y="1677"/>
                  <a:pt x="2062" y="620"/>
                </a:cubicBezTo>
                <a:cubicBezTo>
                  <a:pt x="2291" y="452"/>
                  <a:pt x="2522" y="383"/>
                  <a:pt x="2754" y="383"/>
                </a:cubicBezTo>
                <a:cubicBezTo>
                  <a:pt x="3797" y="383"/>
                  <a:pt x="4869" y="1766"/>
                  <a:pt x="5903" y="1766"/>
                </a:cubicBezTo>
                <a:cubicBezTo>
                  <a:pt x="6091" y="1766"/>
                  <a:pt x="6278" y="1720"/>
                  <a:pt x="6463" y="1613"/>
                </a:cubicBezTo>
                <a:cubicBezTo>
                  <a:pt x="7040" y="1282"/>
                  <a:pt x="7488" y="620"/>
                  <a:pt x="793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76200" dir="14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1" name="Google Shape;191;p16"/>
          <p:cNvSpPr/>
          <p:nvPr/>
        </p:nvSpPr>
        <p:spPr>
          <a:xfrm>
            <a:off x="4926743" y="0"/>
            <a:ext cx="2319503" cy="682705"/>
          </a:xfrm>
          <a:custGeom>
            <a:avLst/>
            <a:gdLst/>
            <a:ahLst/>
            <a:cxnLst/>
            <a:rect l="l" t="t" r="r" b="b"/>
            <a:pathLst>
              <a:path w="12316" h="3625" extrusionOk="0">
                <a:moveTo>
                  <a:pt x="1" y="0"/>
                </a:moveTo>
                <a:cubicBezTo>
                  <a:pt x="972" y="1325"/>
                  <a:pt x="1784" y="3162"/>
                  <a:pt x="3803" y="3556"/>
                </a:cubicBezTo>
                <a:cubicBezTo>
                  <a:pt x="4037" y="3602"/>
                  <a:pt x="4281" y="3624"/>
                  <a:pt x="4533" y="3624"/>
                </a:cubicBezTo>
                <a:cubicBezTo>
                  <a:pt x="7086" y="3624"/>
                  <a:pt x="10439" y="1409"/>
                  <a:pt x="1231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23825" dir="14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2" name="Google Shape;192;p16"/>
          <p:cNvSpPr/>
          <p:nvPr/>
        </p:nvSpPr>
        <p:spPr>
          <a:xfrm>
            <a:off x="5913146" y="0"/>
            <a:ext cx="3226701" cy="1925135"/>
          </a:xfrm>
          <a:custGeom>
            <a:avLst/>
            <a:gdLst/>
            <a:ahLst/>
            <a:cxnLst/>
            <a:rect l="l" t="t" r="r" b="b"/>
            <a:pathLst>
              <a:path w="17133" h="10222" extrusionOk="0">
                <a:moveTo>
                  <a:pt x="1" y="0"/>
                </a:moveTo>
                <a:cubicBezTo>
                  <a:pt x="1570" y="662"/>
                  <a:pt x="3419" y="1313"/>
                  <a:pt x="4529" y="1313"/>
                </a:cubicBezTo>
                <a:cubicBezTo>
                  <a:pt x="6373" y="1313"/>
                  <a:pt x="7673" y="389"/>
                  <a:pt x="8664" y="389"/>
                </a:cubicBezTo>
                <a:cubicBezTo>
                  <a:pt x="8844" y="389"/>
                  <a:pt x="9014" y="419"/>
                  <a:pt x="9175" y="491"/>
                </a:cubicBezTo>
                <a:cubicBezTo>
                  <a:pt x="9699" y="726"/>
                  <a:pt x="9773" y="1292"/>
                  <a:pt x="9272" y="3204"/>
                </a:cubicBezTo>
                <a:cubicBezTo>
                  <a:pt x="9120" y="3797"/>
                  <a:pt x="9438" y="3990"/>
                  <a:pt x="9926" y="3990"/>
                </a:cubicBezTo>
                <a:cubicBezTo>
                  <a:pt x="10748" y="3990"/>
                  <a:pt x="12054" y="3444"/>
                  <a:pt x="12422" y="3343"/>
                </a:cubicBezTo>
                <a:cubicBezTo>
                  <a:pt x="12696" y="3268"/>
                  <a:pt x="13011" y="3218"/>
                  <a:pt x="13322" y="3218"/>
                </a:cubicBezTo>
                <a:cubicBezTo>
                  <a:pt x="13811" y="3218"/>
                  <a:pt x="14288" y="3343"/>
                  <a:pt x="14569" y="3696"/>
                </a:cubicBezTo>
                <a:cubicBezTo>
                  <a:pt x="15626" y="5041"/>
                  <a:pt x="15488" y="6815"/>
                  <a:pt x="15744" y="8064"/>
                </a:cubicBezTo>
                <a:cubicBezTo>
                  <a:pt x="16011" y="9324"/>
                  <a:pt x="16513" y="9976"/>
                  <a:pt x="17133" y="10221"/>
                </a:cubicBezTo>
                <a:lnTo>
                  <a:pt x="17133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23825" dir="14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1822094" y="2958919"/>
            <a:ext cx="5501100" cy="233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quada One"/>
              <a:buNone/>
              <a:defRPr sz="12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 Sans ExtraBold"/>
              <a:buNone/>
              <a:defRPr sz="120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 Sans ExtraBold"/>
              <a:buNone/>
              <a:defRPr sz="120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 Sans ExtraBold"/>
              <a:buNone/>
              <a:defRPr sz="120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 Sans ExtraBold"/>
              <a:buNone/>
              <a:defRPr sz="120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 Sans ExtraBold"/>
              <a:buNone/>
              <a:defRPr sz="120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 Sans ExtraBold"/>
              <a:buNone/>
              <a:defRPr sz="120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 Sans ExtraBold"/>
              <a:buNone/>
              <a:defRPr sz="120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 Sans ExtraBold"/>
              <a:buNone/>
              <a:defRPr sz="120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/>
        </p:txBody>
      </p:sp>
      <p:sp>
        <p:nvSpPr>
          <p:cNvPr id="56" name="Google Shape;56;p5"/>
          <p:cNvSpPr txBox="1">
            <a:spLocks noGrp="1"/>
          </p:cNvSpPr>
          <p:nvPr>
            <p:ph type="subTitle" idx="2"/>
          </p:nvPr>
        </p:nvSpPr>
        <p:spPr>
          <a:xfrm>
            <a:off x="1820800" y="2848425"/>
            <a:ext cx="4110900" cy="233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7" name="Google Shape;57;p5"/>
          <p:cNvSpPr/>
          <p:nvPr/>
        </p:nvSpPr>
        <p:spPr>
          <a:xfrm>
            <a:off x="6279" y="2606319"/>
            <a:ext cx="4521" cy="6329"/>
          </a:xfrm>
          <a:custGeom>
            <a:avLst/>
            <a:gdLst/>
            <a:ahLst/>
            <a:cxnLst/>
            <a:rect l="l" t="t" r="r" b="b"/>
            <a:pathLst>
              <a:path w="60" h="84" extrusionOk="0">
                <a:moveTo>
                  <a:pt x="1" y="0"/>
                </a:moveTo>
                <a:lnTo>
                  <a:pt x="20" y="39"/>
                </a:lnTo>
                <a:lnTo>
                  <a:pt x="59" y="83"/>
                </a:lnTo>
                <a:lnTo>
                  <a:pt x="1" y="0"/>
                </a:lnTo>
                <a:close/>
              </a:path>
            </a:pathLst>
          </a:custGeom>
          <a:solidFill>
            <a:srgbClr val="1414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58;p5"/>
          <p:cNvSpPr/>
          <p:nvPr/>
        </p:nvSpPr>
        <p:spPr>
          <a:xfrm>
            <a:off x="4847" y="5142018"/>
            <a:ext cx="7384" cy="75"/>
          </a:xfrm>
          <a:custGeom>
            <a:avLst/>
            <a:gdLst/>
            <a:ahLst/>
            <a:cxnLst/>
            <a:rect l="l" t="t" r="r" b="b"/>
            <a:pathLst>
              <a:path w="98" h="1" extrusionOk="0">
                <a:moveTo>
                  <a:pt x="98" y="0"/>
                </a:moveTo>
                <a:lnTo>
                  <a:pt x="0" y="0"/>
                </a:lnTo>
                <a:lnTo>
                  <a:pt x="0" y="0"/>
                </a:lnTo>
                <a:lnTo>
                  <a:pt x="78" y="0"/>
                </a:lnTo>
                <a:close/>
              </a:path>
            </a:pathLst>
          </a:custGeom>
          <a:solidFill>
            <a:srgbClr val="B0B0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59;p5"/>
          <p:cNvSpPr/>
          <p:nvPr/>
        </p:nvSpPr>
        <p:spPr>
          <a:xfrm>
            <a:off x="6876874" y="3250835"/>
            <a:ext cx="2267119" cy="1892656"/>
          </a:xfrm>
          <a:custGeom>
            <a:avLst/>
            <a:gdLst/>
            <a:ahLst/>
            <a:cxnLst/>
            <a:rect l="l" t="t" r="r" b="b"/>
            <a:pathLst>
              <a:path w="9251" h="7723" extrusionOk="0">
                <a:moveTo>
                  <a:pt x="7830" y="1"/>
                </a:moveTo>
                <a:cubicBezTo>
                  <a:pt x="7787" y="22"/>
                  <a:pt x="7745" y="32"/>
                  <a:pt x="7702" y="65"/>
                </a:cubicBezTo>
                <a:cubicBezTo>
                  <a:pt x="6794" y="588"/>
                  <a:pt x="7745" y="1624"/>
                  <a:pt x="7050" y="2468"/>
                </a:cubicBezTo>
                <a:cubicBezTo>
                  <a:pt x="6131" y="3578"/>
                  <a:pt x="2543" y="3953"/>
                  <a:pt x="898" y="6089"/>
                </a:cubicBezTo>
                <a:cubicBezTo>
                  <a:pt x="546" y="6548"/>
                  <a:pt x="247" y="7114"/>
                  <a:pt x="1" y="7722"/>
                </a:cubicBezTo>
                <a:lnTo>
                  <a:pt x="9250" y="7722"/>
                </a:lnTo>
                <a:lnTo>
                  <a:pt x="9250" y="941"/>
                </a:lnTo>
                <a:cubicBezTo>
                  <a:pt x="8706" y="780"/>
                  <a:pt x="8215" y="481"/>
                  <a:pt x="7830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8588" dist="9525" dir="38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60;p5"/>
          <p:cNvSpPr/>
          <p:nvPr/>
        </p:nvSpPr>
        <p:spPr>
          <a:xfrm>
            <a:off x="6342869" y="0"/>
            <a:ext cx="2801122" cy="3481429"/>
          </a:xfrm>
          <a:custGeom>
            <a:avLst/>
            <a:gdLst/>
            <a:ahLst/>
            <a:cxnLst/>
            <a:rect l="l" t="t" r="r" b="b"/>
            <a:pathLst>
              <a:path w="11430" h="14206" extrusionOk="0">
                <a:moveTo>
                  <a:pt x="1" y="0"/>
                </a:moveTo>
                <a:cubicBezTo>
                  <a:pt x="1" y="0"/>
                  <a:pt x="541" y="1327"/>
                  <a:pt x="2842" y="1327"/>
                </a:cubicBezTo>
                <a:cubicBezTo>
                  <a:pt x="3168" y="1327"/>
                  <a:pt x="3530" y="1300"/>
                  <a:pt x="3931" y="1239"/>
                </a:cubicBezTo>
                <a:cubicBezTo>
                  <a:pt x="4809" y="1103"/>
                  <a:pt x="5648" y="961"/>
                  <a:pt x="6249" y="961"/>
                </a:cubicBezTo>
                <a:cubicBezTo>
                  <a:pt x="6972" y="961"/>
                  <a:pt x="7353" y="1167"/>
                  <a:pt x="7050" y="1837"/>
                </a:cubicBezTo>
                <a:cubicBezTo>
                  <a:pt x="6687" y="2628"/>
                  <a:pt x="4658" y="4411"/>
                  <a:pt x="4850" y="5244"/>
                </a:cubicBezTo>
                <a:cubicBezTo>
                  <a:pt x="4917" y="5546"/>
                  <a:pt x="5180" y="5658"/>
                  <a:pt x="5531" y="5658"/>
                </a:cubicBezTo>
                <a:cubicBezTo>
                  <a:pt x="6363" y="5658"/>
                  <a:pt x="7691" y="5032"/>
                  <a:pt x="8097" y="4806"/>
                </a:cubicBezTo>
                <a:cubicBezTo>
                  <a:pt x="8750" y="4436"/>
                  <a:pt x="9449" y="4208"/>
                  <a:pt x="9990" y="4208"/>
                </a:cubicBezTo>
                <a:cubicBezTo>
                  <a:pt x="10245" y="4208"/>
                  <a:pt x="10465" y="4259"/>
                  <a:pt x="10629" y="4368"/>
                </a:cubicBezTo>
                <a:cubicBezTo>
                  <a:pt x="11056" y="4657"/>
                  <a:pt x="10852" y="5469"/>
                  <a:pt x="10650" y="6163"/>
                </a:cubicBezTo>
                <a:cubicBezTo>
                  <a:pt x="10169" y="7797"/>
                  <a:pt x="9058" y="9794"/>
                  <a:pt x="9283" y="11429"/>
                </a:cubicBezTo>
                <a:cubicBezTo>
                  <a:pt x="9507" y="13084"/>
                  <a:pt x="10372" y="13885"/>
                  <a:pt x="11429" y="14206"/>
                </a:cubicBezTo>
                <a:lnTo>
                  <a:pt x="1142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4288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61;p5"/>
          <p:cNvSpPr/>
          <p:nvPr/>
        </p:nvSpPr>
        <p:spPr>
          <a:xfrm>
            <a:off x="3132193" y="0"/>
            <a:ext cx="840582" cy="541844"/>
          </a:xfrm>
          <a:custGeom>
            <a:avLst/>
            <a:gdLst/>
            <a:ahLst/>
            <a:cxnLst/>
            <a:rect l="l" t="t" r="r" b="b"/>
            <a:pathLst>
              <a:path w="3430" h="2211" extrusionOk="0">
                <a:moveTo>
                  <a:pt x="866" y="0"/>
                </a:moveTo>
                <a:cubicBezTo>
                  <a:pt x="685" y="630"/>
                  <a:pt x="407" y="1453"/>
                  <a:pt x="1" y="2211"/>
                </a:cubicBezTo>
                <a:cubicBezTo>
                  <a:pt x="887" y="2211"/>
                  <a:pt x="1603" y="2061"/>
                  <a:pt x="2052" y="1709"/>
                </a:cubicBezTo>
                <a:cubicBezTo>
                  <a:pt x="2724" y="1164"/>
                  <a:pt x="3163" y="577"/>
                  <a:pt x="342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62;p5"/>
          <p:cNvSpPr/>
          <p:nvPr/>
        </p:nvSpPr>
        <p:spPr>
          <a:xfrm>
            <a:off x="12225" y="3506687"/>
            <a:ext cx="3952694" cy="1636806"/>
          </a:xfrm>
          <a:custGeom>
            <a:avLst/>
            <a:gdLst/>
            <a:ahLst/>
            <a:cxnLst/>
            <a:rect l="l" t="t" r="r" b="b"/>
            <a:pathLst>
              <a:path w="16129" h="6679" extrusionOk="0">
                <a:moveTo>
                  <a:pt x="3975" y="0"/>
                </a:moveTo>
                <a:cubicBezTo>
                  <a:pt x="2628" y="0"/>
                  <a:pt x="1115" y="710"/>
                  <a:pt x="0" y="1371"/>
                </a:cubicBezTo>
                <a:lnTo>
                  <a:pt x="0" y="6614"/>
                </a:lnTo>
                <a:lnTo>
                  <a:pt x="32" y="6678"/>
                </a:lnTo>
                <a:lnTo>
                  <a:pt x="16128" y="6678"/>
                </a:lnTo>
                <a:cubicBezTo>
                  <a:pt x="14985" y="5568"/>
                  <a:pt x="13010" y="4489"/>
                  <a:pt x="11717" y="4179"/>
                </a:cubicBezTo>
                <a:cubicBezTo>
                  <a:pt x="11467" y="4119"/>
                  <a:pt x="11220" y="4094"/>
                  <a:pt x="10978" y="4094"/>
                </a:cubicBezTo>
                <a:cubicBezTo>
                  <a:pt x="9403" y="4094"/>
                  <a:pt x="8030" y="5191"/>
                  <a:pt x="7299" y="5191"/>
                </a:cubicBezTo>
                <a:cubicBezTo>
                  <a:pt x="7159" y="5191"/>
                  <a:pt x="7043" y="5151"/>
                  <a:pt x="6953" y="5055"/>
                </a:cubicBezTo>
                <a:cubicBezTo>
                  <a:pt x="6324" y="4383"/>
                  <a:pt x="7584" y="1947"/>
                  <a:pt x="5661" y="516"/>
                </a:cubicBezTo>
                <a:cubicBezTo>
                  <a:pt x="5169" y="148"/>
                  <a:pt x="4589" y="0"/>
                  <a:pt x="397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8588" dist="9525" dir="38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63;p5"/>
          <p:cNvSpPr/>
          <p:nvPr/>
        </p:nvSpPr>
        <p:spPr>
          <a:xfrm>
            <a:off x="12225" y="0"/>
            <a:ext cx="3332183" cy="3515493"/>
          </a:xfrm>
          <a:custGeom>
            <a:avLst/>
            <a:gdLst/>
            <a:ahLst/>
            <a:cxnLst/>
            <a:rect l="l" t="t" r="r" b="b"/>
            <a:pathLst>
              <a:path w="13597" h="14345" extrusionOk="0">
                <a:moveTo>
                  <a:pt x="0" y="0"/>
                </a:moveTo>
                <a:lnTo>
                  <a:pt x="0" y="14344"/>
                </a:lnTo>
                <a:cubicBezTo>
                  <a:pt x="96" y="14227"/>
                  <a:pt x="182" y="14024"/>
                  <a:pt x="235" y="13703"/>
                </a:cubicBezTo>
                <a:cubicBezTo>
                  <a:pt x="770" y="10734"/>
                  <a:pt x="3269" y="11887"/>
                  <a:pt x="4304" y="10542"/>
                </a:cubicBezTo>
                <a:cubicBezTo>
                  <a:pt x="5714" y="8705"/>
                  <a:pt x="2852" y="5992"/>
                  <a:pt x="3803" y="5426"/>
                </a:cubicBezTo>
                <a:cubicBezTo>
                  <a:pt x="4120" y="5239"/>
                  <a:pt x="4417" y="5205"/>
                  <a:pt x="4692" y="5205"/>
                </a:cubicBezTo>
                <a:cubicBezTo>
                  <a:pt x="4854" y="5205"/>
                  <a:pt x="5008" y="5216"/>
                  <a:pt x="5154" y="5216"/>
                </a:cubicBezTo>
                <a:cubicBezTo>
                  <a:pt x="5513" y="5216"/>
                  <a:pt x="5823" y="5144"/>
                  <a:pt x="6077" y="4646"/>
                </a:cubicBezTo>
                <a:cubicBezTo>
                  <a:pt x="6184" y="4454"/>
                  <a:pt x="6195" y="4133"/>
                  <a:pt x="6206" y="3791"/>
                </a:cubicBezTo>
                <a:cubicBezTo>
                  <a:pt x="6215" y="3268"/>
                  <a:pt x="6188" y="2759"/>
                  <a:pt x="6684" y="2759"/>
                </a:cubicBezTo>
                <a:cubicBezTo>
                  <a:pt x="6795" y="2759"/>
                  <a:pt x="6933" y="2784"/>
                  <a:pt x="7103" y="2841"/>
                </a:cubicBezTo>
                <a:cubicBezTo>
                  <a:pt x="7923" y="3126"/>
                  <a:pt x="8678" y="4427"/>
                  <a:pt x="9937" y="4427"/>
                </a:cubicBezTo>
                <a:cubicBezTo>
                  <a:pt x="10285" y="4427"/>
                  <a:pt x="10672" y="4327"/>
                  <a:pt x="11109" y="4080"/>
                </a:cubicBezTo>
                <a:cubicBezTo>
                  <a:pt x="12465" y="3321"/>
                  <a:pt x="13234" y="1282"/>
                  <a:pt x="1359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3300"/>
              <a:buFont typeface="Squada One"/>
              <a:buNone/>
              <a:defRPr sz="3300" b="1" i="0" u="none" strike="noStrike" cap="none">
                <a:solidFill>
                  <a:srgbClr val="071B55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9pPr>
          </a:lstStyle>
          <a:p/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marR="0" lvl="2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marR="0" lvl="4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marR="0" lvl="5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marR="0" lvl="6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marR="0" lvl="7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marR="0" lvl="8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/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C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C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</a:fld>
            <a:endParaRPr lang="es-E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0"/>
          <p:cNvSpPr txBox="1">
            <a:spLocks noGrp="1"/>
          </p:cNvSpPr>
          <p:nvPr>
            <p:ph type="ctrTitle"/>
          </p:nvPr>
        </p:nvSpPr>
        <p:spPr>
          <a:xfrm>
            <a:off x="160655" y="1903730"/>
            <a:ext cx="8539480" cy="959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4500"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Thinking through crisis </a:t>
            </a:r>
            <a:b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the role of think tanks: CCG experience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6" name="Google Shape;316;p30"/>
          <p:cNvSpPr txBox="1">
            <a:spLocks noGrp="1"/>
          </p:cNvSpPr>
          <p:nvPr>
            <p:ph type="subTitle" idx="1"/>
          </p:nvPr>
        </p:nvSpPr>
        <p:spPr>
          <a:xfrm>
            <a:off x="2365193" y="3062621"/>
            <a:ext cx="4547618" cy="867467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Dr.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Ann Tang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/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Deputy Secretary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General, CCG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50530" y="634280"/>
            <a:ext cx="2242939" cy="4573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9"/>
          <p:cNvSpPr/>
          <p:nvPr/>
        </p:nvSpPr>
        <p:spPr>
          <a:xfrm>
            <a:off x="0" y="2124503"/>
            <a:ext cx="643947" cy="2409965"/>
          </a:xfrm>
          <a:custGeom>
            <a:avLst/>
            <a:gdLst/>
            <a:ahLst/>
            <a:cxnLst/>
            <a:rect l="l" t="t" r="r" b="b"/>
            <a:pathLst>
              <a:path w="2629" h="9839" extrusionOk="0">
                <a:moveTo>
                  <a:pt x="1" y="1"/>
                </a:moveTo>
                <a:lnTo>
                  <a:pt x="1" y="9838"/>
                </a:lnTo>
                <a:cubicBezTo>
                  <a:pt x="2575" y="7531"/>
                  <a:pt x="2628" y="5640"/>
                  <a:pt x="289" y="589"/>
                </a:cubicBezTo>
                <a:cubicBezTo>
                  <a:pt x="204" y="385"/>
                  <a:pt x="97" y="193"/>
                  <a:pt x="1" y="1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247650" dir="162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0" name="Google Shape;410;p39"/>
          <p:cNvSpPr/>
          <p:nvPr/>
        </p:nvSpPr>
        <p:spPr>
          <a:xfrm>
            <a:off x="0" y="-20057"/>
            <a:ext cx="1944089" cy="1397138"/>
          </a:xfrm>
          <a:custGeom>
            <a:avLst/>
            <a:gdLst/>
            <a:ahLst/>
            <a:cxnLst/>
            <a:rect l="l" t="t" r="r" b="b"/>
            <a:pathLst>
              <a:path w="7937" h="5704" extrusionOk="0">
                <a:moveTo>
                  <a:pt x="1" y="0"/>
                </a:moveTo>
                <a:lnTo>
                  <a:pt x="1" y="5704"/>
                </a:lnTo>
                <a:cubicBezTo>
                  <a:pt x="214" y="5533"/>
                  <a:pt x="482" y="5362"/>
                  <a:pt x="823" y="5191"/>
                </a:cubicBezTo>
                <a:cubicBezTo>
                  <a:pt x="3312" y="3898"/>
                  <a:pt x="620" y="1677"/>
                  <a:pt x="2062" y="620"/>
                </a:cubicBezTo>
                <a:cubicBezTo>
                  <a:pt x="2291" y="452"/>
                  <a:pt x="2522" y="383"/>
                  <a:pt x="2754" y="383"/>
                </a:cubicBezTo>
                <a:cubicBezTo>
                  <a:pt x="3797" y="383"/>
                  <a:pt x="4869" y="1766"/>
                  <a:pt x="5903" y="1766"/>
                </a:cubicBezTo>
                <a:cubicBezTo>
                  <a:pt x="6091" y="1766"/>
                  <a:pt x="6278" y="1720"/>
                  <a:pt x="6463" y="1613"/>
                </a:cubicBezTo>
                <a:cubicBezTo>
                  <a:pt x="7040" y="1282"/>
                  <a:pt x="7488" y="620"/>
                  <a:pt x="7937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76200" dir="14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26" name="Picture 2" descr="E:\信息资料\苗总\苗总会议邀请\2021.3.13 - 线上讲座 - 中国社科院大学政府管理学院《非营利组织管理》约140位MPA学员\封面-2020-Global-Go-To-Think-Tank-Index-Report-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645"/>
            <a:ext cx="2857500" cy="404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13"/>
          <p:cNvSpPr txBox="1"/>
          <p:nvPr/>
        </p:nvSpPr>
        <p:spPr>
          <a:xfrm>
            <a:off x="3148422" y="347280"/>
            <a:ext cx="557554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600" dirty="0">
                <a:solidFill>
                  <a:srgbClr val="C78F15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CCG </a:t>
            </a:r>
            <a:r>
              <a:rPr lang="en-US" altLang="zh-CN" sz="1600" b="1" dirty="0">
                <a:solidFill>
                  <a:srgbClr val="C78F15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ranked 64th in the World’s Top 100 Think Tanks</a:t>
            </a:r>
            <a:r>
              <a:rPr lang="en-US" altLang="zh-CN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en-US" altLang="zh-CN" sz="1600" b="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2020 Global Go To Think Tank Index (GGTTI) Report </a:t>
            </a:r>
            <a:r>
              <a:rPr lang="en-US" altLang="zh-CN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released by the University of Pennsylvania on Jan 28, 2021, among one of the World’s 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zh-CN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 100 Think 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zh-CN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anks </a:t>
            </a:r>
            <a:r>
              <a:rPr lang="en-US" altLang="zh-CN" sz="1600" dirty="0">
                <a:solidFill>
                  <a:srgbClr val="C78F15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for four consecutive years</a:t>
            </a:r>
            <a:r>
              <a:rPr lang="en-US" altLang="zh-CN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zh-CN" sz="1600" dirty="0">
              <a:solidFill>
                <a:srgbClr val="C78F15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3016"/>
            <a:ext cx="2857500" cy="1249763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173324" y="1675144"/>
            <a:ext cx="54525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CCG is granted </a:t>
            </a:r>
            <a:r>
              <a:rPr lang="en-US" altLang="zh-CN" sz="1600" b="1" dirty="0">
                <a:solidFill>
                  <a:srgbClr val="C78F15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Special Consultative Status </a:t>
            </a:r>
            <a:r>
              <a:rPr lang="en-US" altLang="zh-CN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 the United Nations Economic and Social Council (ECOSOC).</a:t>
            </a:r>
            <a:endParaRPr lang="zh-CN" alt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178902" y="3642569"/>
            <a:ext cx="53402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Member of the </a:t>
            </a:r>
            <a:r>
              <a:rPr lang="en-US" altLang="zh-CN" sz="1600" b="1" dirty="0">
                <a:solidFill>
                  <a:srgbClr val="C78F15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Belt and Road 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 Tank Alliance</a:t>
            </a:r>
            <a:endParaRPr lang="en-US" altLang="zh-CN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Founding Member of the US Research Think Tank Alliance </a:t>
            </a:r>
            <a:endParaRPr lang="en-US" altLang="zh-CN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163662" y="2606230"/>
            <a:ext cx="5629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only non-governmental think tank with the qualification for independent establishment of </a:t>
            </a:r>
            <a:r>
              <a:rPr lang="en-US" altLang="zh-CN" sz="1600" b="1" dirty="0">
                <a:solidFill>
                  <a:srgbClr val="C78F15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Post-doctoral research workstations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issued by government.</a:t>
            </a:r>
            <a:endParaRPr lang="zh-CN" altLang="zh-CN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534;p66"/>
          <p:cNvSpPr/>
          <p:nvPr/>
        </p:nvSpPr>
        <p:spPr>
          <a:xfrm>
            <a:off x="146765" y="463204"/>
            <a:ext cx="240859" cy="204454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" name="文本框 1"/>
          <p:cNvSpPr txBox="1"/>
          <p:nvPr/>
        </p:nvSpPr>
        <p:spPr>
          <a:xfrm>
            <a:off x="484505" y="393700"/>
            <a:ext cx="8098155" cy="8299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just"/>
            <a:r>
              <a:rPr lang="en-US" altLang="zh-CN" sz="1600" dirty="0">
                <a:solidFill>
                  <a:schemeClr val="bg1"/>
                </a:solidFill>
              </a:rPr>
              <a:t>CCG responded quickly to the pandemic and was </a:t>
            </a:r>
            <a:r>
              <a:rPr lang="en-US" altLang="zh-CN" sz="1600" b="1" dirty="0">
                <a:solidFill>
                  <a:srgbClr val="FFC000"/>
                </a:solidFill>
              </a:rPr>
              <a:t>the first to host webinars</a:t>
            </a:r>
            <a:r>
              <a:rPr lang="en-US" altLang="zh-CN" sz="1600" dirty="0">
                <a:solidFill>
                  <a:schemeClr val="bg1"/>
                </a:solidFill>
              </a:rPr>
              <a:t>. After the COVID-19 broke out, CCG held its first webinar on March 19 in 2020, ahead of other think tanks in China.</a:t>
            </a:r>
            <a:endParaRPr lang="en-US" altLang="zh-CN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5534;p66"/>
          <p:cNvSpPr/>
          <p:nvPr/>
        </p:nvSpPr>
        <p:spPr>
          <a:xfrm>
            <a:off x="188040" y="1672879"/>
            <a:ext cx="240859" cy="204454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" name="文本框 5"/>
          <p:cNvSpPr txBox="1"/>
          <p:nvPr/>
        </p:nvSpPr>
        <p:spPr>
          <a:xfrm>
            <a:off x="490855" y="1603375"/>
            <a:ext cx="8098155" cy="5835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just"/>
            <a:r>
              <a:rPr lang="en-US" altLang="zh-CN" sz="1600" dirty="0">
                <a:solidFill>
                  <a:schemeClr val="bg1"/>
                </a:solidFill>
                <a:sym typeface="+mn-ea"/>
              </a:rPr>
              <a:t>CCG </a:t>
            </a:r>
            <a:r>
              <a:rPr lang="en-US" altLang="zh-CN" sz="1600" b="1" dirty="0">
                <a:solidFill>
                  <a:srgbClr val="FFC000"/>
                </a:solidFill>
                <a:sym typeface="+mn-ea"/>
              </a:rPr>
              <a:t>hosts the largest number of </a:t>
            </a:r>
            <a:r>
              <a:rPr lang="en-US" altLang="zh-CN" sz="1600" b="1" dirty="0">
                <a:solidFill>
                  <a:srgbClr val="FFC000"/>
                </a:solidFill>
                <a:sym typeface="+mn-ea"/>
              </a:rPr>
              <a:t>webinars</a:t>
            </a:r>
            <a:r>
              <a:rPr lang="en-US" altLang="zh-CN" sz="1600" dirty="0">
                <a:solidFill>
                  <a:schemeClr val="bg1"/>
                </a:solidFill>
                <a:sym typeface="+mn-ea"/>
              </a:rPr>
              <a:t>. </a:t>
            </a:r>
            <a:r>
              <a:rPr lang="en-US" altLang="zh-CN" sz="1600" dirty="0">
                <a:solidFill>
                  <a:schemeClr val="bg1"/>
                </a:solidFill>
                <a:sym typeface="+mn-ea"/>
              </a:rPr>
              <a:t>In 2020, CCG held over 40 webinars in the series “China and Globalization in the Time of </a:t>
            </a:r>
            <a:r>
              <a:rPr lang="en-US" altLang="zh-CN" sz="1600" dirty="0" smtClean="0">
                <a:solidFill>
                  <a:schemeClr val="bg1"/>
                </a:solidFill>
                <a:sym typeface="+mn-ea"/>
              </a:rPr>
              <a:t>Coronavirus”.</a:t>
            </a:r>
            <a:endParaRPr lang="en-US" altLang="zh-CN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5534;p66"/>
          <p:cNvSpPr/>
          <p:nvPr/>
        </p:nvSpPr>
        <p:spPr>
          <a:xfrm>
            <a:off x="188040" y="2613949"/>
            <a:ext cx="240859" cy="204454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文本框 7"/>
          <p:cNvSpPr txBox="1"/>
          <p:nvPr/>
        </p:nvSpPr>
        <p:spPr>
          <a:xfrm>
            <a:off x="490855" y="2544445"/>
            <a:ext cx="8098155" cy="5835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just"/>
            <a:r>
              <a:rPr lang="en-US" altLang="zh-CN" sz="1600" dirty="0">
                <a:solidFill>
                  <a:schemeClr val="bg1"/>
                </a:solidFill>
                <a:sym typeface="+mn-ea"/>
              </a:rPr>
              <a:t>CCG hosts webinars that </a:t>
            </a:r>
            <a:r>
              <a:rPr lang="en-US" altLang="zh-CN" sz="1600" b="1" dirty="0">
                <a:solidFill>
                  <a:srgbClr val="FFC000"/>
                </a:solidFill>
                <a:sym typeface="+mn-ea"/>
              </a:rPr>
              <a:t>engage the most diverse groups of stakeholders</a:t>
            </a:r>
            <a:r>
              <a:rPr lang="en-US" altLang="zh-CN" sz="1600" dirty="0">
                <a:solidFill>
                  <a:schemeClr val="bg1"/>
                </a:solidFill>
                <a:sym typeface="+mn-ea"/>
              </a:rPr>
              <a:t> from across the globe.</a:t>
            </a:r>
            <a:endParaRPr lang="zh-CN" altLang="en-US" sz="1600" dirty="0">
              <a:solidFill>
                <a:schemeClr val="bg1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9" name="Google Shape;5534;p66"/>
          <p:cNvSpPr/>
          <p:nvPr/>
        </p:nvSpPr>
        <p:spPr>
          <a:xfrm>
            <a:off x="167720" y="3583594"/>
            <a:ext cx="240859" cy="204454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" name="文本框 9"/>
          <p:cNvSpPr txBox="1"/>
          <p:nvPr/>
        </p:nvSpPr>
        <p:spPr>
          <a:xfrm>
            <a:off x="509270" y="3506470"/>
            <a:ext cx="8098155" cy="5835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just"/>
            <a:r>
              <a:rPr lang="en-US" altLang="zh-CN" sz="1600" dirty="0">
                <a:solidFill>
                  <a:schemeClr val="bg1"/>
                </a:solidFill>
                <a:sym typeface="+mn-ea"/>
              </a:rPr>
              <a:t>CCG host webinars that </a:t>
            </a:r>
            <a:r>
              <a:rPr lang="en-US" altLang="zh-CN" sz="1600" b="1" dirty="0">
                <a:solidFill>
                  <a:srgbClr val="FFC000"/>
                </a:solidFill>
                <a:sym typeface="+mn-ea"/>
              </a:rPr>
              <a:t>hit the most important pandemic issues</a:t>
            </a:r>
            <a:r>
              <a:rPr lang="en-US" altLang="zh-CN" sz="1600" dirty="0">
                <a:solidFill>
                  <a:schemeClr val="bg1"/>
                </a:solidFill>
                <a:sym typeface="+mn-ea"/>
              </a:rPr>
              <a:t> facing governments around the world.</a:t>
            </a:r>
            <a:endParaRPr lang="en-US" altLang="zh-CN" sz="1600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11" name="Google Shape;5534;p66"/>
          <p:cNvSpPr/>
          <p:nvPr/>
        </p:nvSpPr>
        <p:spPr>
          <a:xfrm>
            <a:off x="158830" y="4405919"/>
            <a:ext cx="240859" cy="204454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文本框 11"/>
          <p:cNvSpPr txBox="1"/>
          <p:nvPr/>
        </p:nvSpPr>
        <p:spPr>
          <a:xfrm>
            <a:off x="530860" y="4359275"/>
            <a:ext cx="8098155" cy="3371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just"/>
            <a:r>
              <a:rPr lang="en-US" altLang="zh-CN" sz="1600" dirty="0">
                <a:solidFill>
                  <a:schemeClr val="bg1"/>
                </a:solidFill>
                <a:sym typeface="+mn-ea"/>
              </a:rPr>
              <a:t>CCG host webinars that </a:t>
            </a:r>
            <a:r>
              <a:rPr lang="en-US" altLang="zh-CN" sz="1600" b="1" dirty="0">
                <a:solidFill>
                  <a:srgbClr val="FFC000"/>
                </a:solidFill>
                <a:sym typeface="+mn-ea"/>
              </a:rPr>
              <a:t>attract millions of viewers </a:t>
            </a:r>
            <a:r>
              <a:rPr lang="en-US" altLang="zh-CN" sz="1600" dirty="0">
                <a:solidFill>
                  <a:schemeClr val="bg1"/>
                </a:solidFill>
                <a:sym typeface="+mn-ea"/>
              </a:rPr>
              <a:t>from the internet. </a:t>
            </a:r>
            <a:endParaRPr lang="en-US" altLang="zh-CN" sz="1600" dirty="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4" grpId="1" animBg="1"/>
      <p:bldP spid="2" grpId="1"/>
      <p:bldP spid="5" grpId="1" animBg="1"/>
      <p:bldP spid="6" grpId="1"/>
      <p:bldP spid="7" grpId="1" animBg="1"/>
      <p:bldP spid="8" grpId="1"/>
      <p:bldP spid="9" grpId="1" animBg="1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534;p66"/>
          <p:cNvSpPr/>
          <p:nvPr/>
        </p:nvSpPr>
        <p:spPr>
          <a:xfrm>
            <a:off x="191339" y="427606"/>
            <a:ext cx="240859" cy="204454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7044" y="1"/>
            <a:ext cx="3346129" cy="187135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77010" y="339628"/>
            <a:ext cx="4793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i="1" dirty="0">
                <a:solidFill>
                  <a:schemeClr val="bg1"/>
                </a:solidFill>
                <a:latin typeface="Calibri" panose="020F0502020204030204" pitchFamily="34" charset="0"/>
              </a:rPr>
              <a:t>The </a:t>
            </a:r>
            <a:r>
              <a:rPr lang="en-US" altLang="zh-CN" sz="18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World </a:t>
            </a:r>
            <a:r>
              <a:rPr lang="en-US" altLang="zh-CN" sz="1800" i="1" dirty="0">
                <a:solidFill>
                  <a:schemeClr val="bg1"/>
                </a:solidFill>
                <a:latin typeface="Calibri" panose="020F0502020204030204" pitchFamily="34" charset="0"/>
              </a:rPr>
              <a:t>under </a:t>
            </a:r>
            <a:r>
              <a:rPr lang="en-US" altLang="zh-CN" sz="18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fire</a:t>
            </a:r>
            <a:r>
              <a:rPr lang="en-US" altLang="zh-CN" sz="1800" i="1" dirty="0">
                <a:solidFill>
                  <a:schemeClr val="bg1"/>
                </a:solidFill>
                <a:latin typeface="Calibri" panose="020F0502020204030204" pitchFamily="34" charset="0"/>
              </a:rPr>
              <a:t>: the role of the WTO in a global response to COVID-19 </a:t>
            </a:r>
            <a:r>
              <a:rPr lang="en-US" altLang="zh-CN" sz="18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pandemic (</a:t>
            </a:r>
            <a:r>
              <a:rPr lang="en-US" altLang="zh-CN" sz="18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April 20</a:t>
            </a:r>
            <a:r>
              <a:rPr lang="en-US" altLang="zh-CN" sz="1800" b="1" i="1" baseline="30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th</a:t>
            </a:r>
            <a:r>
              <a:rPr lang="en-US" altLang="zh-CN" sz="18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zh-CN" altLang="en-US" sz="1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3020" y="16091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altLang="zh-CN" sz="18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 </a:t>
            </a:r>
            <a:r>
              <a:rPr lang="en-US" altLang="zh-CN" sz="1800" i="1" dirty="0">
                <a:solidFill>
                  <a:schemeClr val="bg1"/>
                </a:solidFill>
                <a:latin typeface="Calibri" panose="020F0502020204030204" pitchFamily="34" charset="0"/>
              </a:rPr>
              <a:t>looming food crisis on top of the coronavirus crisis: roots, solutions, and international cooperation” (English) in collaboration with International Food Policy Research Institute (IFPRI</a:t>
            </a:r>
            <a:r>
              <a:rPr lang="en-US" altLang="zh-CN" sz="18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r>
              <a:rPr lang="en-US" altLang="zh-CN" sz="1800" i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8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(</a:t>
            </a:r>
            <a:r>
              <a:rPr lang="en-US" altLang="zh-CN" sz="18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May 18</a:t>
            </a:r>
            <a:r>
              <a:rPr lang="en-US" altLang="zh-CN" sz="1800" b="1" i="1" baseline="30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th</a:t>
            </a:r>
            <a:r>
              <a:rPr lang="en-US" altLang="zh-CN" sz="18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zh-CN" altLang="en-US" sz="1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6921" y="3668577"/>
            <a:ext cx="44677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8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Global </a:t>
            </a:r>
            <a:r>
              <a:rPr lang="en-US" altLang="zh-CN" sz="1800" i="1" dirty="0">
                <a:solidFill>
                  <a:schemeClr val="bg1"/>
                </a:solidFill>
                <a:latin typeface="Calibri" panose="020F0502020204030204" pitchFamily="34" charset="0"/>
              </a:rPr>
              <a:t>Health Governance and International </a:t>
            </a:r>
            <a:r>
              <a:rPr lang="en-US" altLang="zh-CN" sz="18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Cooperation: Is </a:t>
            </a:r>
            <a:r>
              <a:rPr lang="en-US" altLang="zh-CN" sz="1800" i="1" dirty="0">
                <a:solidFill>
                  <a:schemeClr val="bg1"/>
                </a:solidFill>
                <a:latin typeface="Calibri" panose="020F0502020204030204" pitchFamily="34" charset="0"/>
              </a:rPr>
              <a:t>great powers cooperation still </a:t>
            </a:r>
            <a:r>
              <a:rPr lang="en-US" altLang="zh-CN" sz="18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possible? (</a:t>
            </a:r>
            <a:r>
              <a:rPr lang="en-US" altLang="zh-CN" sz="18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August 19th</a:t>
            </a:r>
            <a:r>
              <a:rPr lang="en-US" altLang="zh-CN" sz="18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zh-CN" altLang="en-US" sz="1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Google Shape;5534;p66"/>
          <p:cNvSpPr/>
          <p:nvPr/>
        </p:nvSpPr>
        <p:spPr>
          <a:xfrm>
            <a:off x="185464" y="1710160"/>
            <a:ext cx="240859" cy="204454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" name="Google Shape;5534;p66"/>
          <p:cNvSpPr/>
          <p:nvPr/>
        </p:nvSpPr>
        <p:spPr>
          <a:xfrm>
            <a:off x="241234" y="3763282"/>
            <a:ext cx="240859" cy="204454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044" y="1914614"/>
            <a:ext cx="3376956" cy="158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188" y="3495156"/>
            <a:ext cx="3404263" cy="162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5534;p66"/>
          <p:cNvSpPr/>
          <p:nvPr/>
        </p:nvSpPr>
        <p:spPr>
          <a:xfrm>
            <a:off x="150158" y="267222"/>
            <a:ext cx="240859" cy="204454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4124" y="1398022"/>
            <a:ext cx="2691829" cy="36499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473" y="1355050"/>
            <a:ext cx="2737981" cy="371844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32114" y="164995"/>
            <a:ext cx="434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Strengthen </a:t>
            </a:r>
            <a:r>
              <a:rPr lang="en-US" altLang="zh-CN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multi-level international cooperation to fight the </a:t>
            </a:r>
            <a:r>
              <a:rPr lang="en-US" altLang="zh-CN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pandemic </a:t>
            </a:r>
            <a:r>
              <a:rPr lang="en-US" altLang="zh-CN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(</a:t>
            </a:r>
            <a:r>
              <a:rPr lang="en-US" altLang="zh-CN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April 5</a:t>
            </a:r>
            <a:r>
              <a:rPr lang="en-US" altLang="zh-CN" sz="1800" b="1" baseline="30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th</a:t>
            </a:r>
            <a:r>
              <a:rPr lang="en-US" altLang="zh-CN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), calls </a:t>
            </a:r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</a:rPr>
              <a:t>to strengthen multi-level int’l cooperation</a:t>
            </a:r>
            <a:endParaRPr lang="en-US" altLang="zh-CN" sz="1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50306" y="164994"/>
            <a:ext cx="3449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b="1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China-US </a:t>
            </a:r>
            <a:r>
              <a:rPr lang="en-US" altLang="zh-CN" sz="18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non-governmental cooperation in response to COVID-19: Current conditions, challenges and </a:t>
            </a:r>
            <a:r>
              <a:rPr lang="en-US" altLang="zh-CN" sz="1800" b="1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prospects (July 6</a:t>
            </a:r>
            <a:r>
              <a:rPr lang="en-US" altLang="zh-CN" sz="1800" b="1" baseline="30000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</a:t>
            </a:r>
            <a:r>
              <a:rPr lang="en-US" altLang="zh-CN" sz="1800" b="1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)</a:t>
            </a:r>
            <a:endParaRPr lang="en-US" altLang="zh-CN" sz="18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Google Shape;5534;p66"/>
          <p:cNvSpPr/>
          <p:nvPr/>
        </p:nvSpPr>
        <p:spPr>
          <a:xfrm>
            <a:off x="5215323" y="256948"/>
            <a:ext cx="240859" cy="204454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534;p66"/>
          <p:cNvSpPr/>
          <p:nvPr/>
        </p:nvSpPr>
        <p:spPr>
          <a:xfrm>
            <a:off x="390978" y="470460"/>
            <a:ext cx="240859" cy="204454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" name="矩形 1"/>
          <p:cNvSpPr/>
          <p:nvPr/>
        </p:nvSpPr>
        <p:spPr>
          <a:xfrm>
            <a:off x="734604" y="356966"/>
            <a:ext cx="70532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800" b="1" i="1" dirty="0">
                <a:solidFill>
                  <a:schemeClr val="bg1"/>
                </a:solidFill>
                <a:latin typeface="Calibri" panose="020F0502020204030204" pitchFamily="34" charset="0"/>
              </a:rPr>
              <a:t>Announcement on Entry by Foreign Nationals</a:t>
            </a:r>
            <a:endParaRPr lang="zh-CN" altLang="zh-CN" sz="1800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altLang="zh-CN" sz="1800" b="1" i="1" dirty="0">
                <a:solidFill>
                  <a:schemeClr val="bg1"/>
                </a:solidFill>
                <a:latin typeface="Calibri" panose="020F0502020204030204" pitchFamily="34" charset="0"/>
              </a:rPr>
              <a:t>Holding Valid Chinese Residence Permits of Three Categories </a:t>
            </a:r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</a:rPr>
              <a:t>released</a:t>
            </a:r>
            <a:r>
              <a:rPr lang="en-US" altLang="zh-CN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</a:rPr>
              <a:t>by</a:t>
            </a:r>
            <a:r>
              <a:rPr lang="en-US" altLang="zh-CN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</a:rPr>
              <a:t>Ministry of Foreign Affairs of The People’s Republic of China</a:t>
            </a:r>
            <a:endParaRPr lang="en-US" altLang="zh-CN" sz="1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</a:rPr>
              <a:t>National Immigration Administration of The People’s Republic of China</a:t>
            </a:r>
            <a:endParaRPr lang="zh-CN" altLang="zh-CN" sz="1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4695" y="1601470"/>
            <a:ext cx="2107565" cy="31451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575" y="1601470"/>
            <a:ext cx="2334260" cy="31451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23998" b="55957"/>
          <a:stretch>
            <a:fillRect/>
          </a:stretch>
        </p:blipFill>
        <p:spPr>
          <a:xfrm>
            <a:off x="5855970" y="1601470"/>
            <a:ext cx="3037840" cy="768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legant waves by slidesgo">
  <a:themeElements>
    <a:clrScheme name="Personalizado 1">
      <a:dk1>
        <a:srgbClr val="00072D"/>
      </a:dk1>
      <a:lt1>
        <a:srgbClr val="FFFFFF"/>
      </a:lt1>
      <a:dk2>
        <a:srgbClr val="FFFFFF"/>
      </a:dk2>
      <a:lt2>
        <a:srgbClr val="FFFFFF"/>
      </a:lt2>
      <a:accent1>
        <a:srgbClr val="0C2E3A"/>
      </a:accent1>
      <a:accent2>
        <a:srgbClr val="110F16"/>
      </a:accent2>
      <a:accent3>
        <a:srgbClr val="0A2472"/>
      </a:accent3>
      <a:accent4>
        <a:srgbClr val="001C55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2203</Words>
  <Application>WPS 演示</Application>
  <PresentationFormat>全屏显示(16:9)</PresentationFormat>
  <Paragraphs>38</Paragraphs>
  <Slides>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1" baseType="lpstr">
      <vt:lpstr>Arial</vt:lpstr>
      <vt:lpstr>宋体</vt:lpstr>
      <vt:lpstr>Wingdings</vt:lpstr>
      <vt:lpstr>Arial</vt:lpstr>
      <vt:lpstr>Squada One</vt:lpstr>
      <vt:lpstr>Segoe Print</vt:lpstr>
      <vt:lpstr>Roboto Slab Regular</vt:lpstr>
      <vt:lpstr>Calibri</vt:lpstr>
      <vt:lpstr>Roboto Light</vt:lpstr>
      <vt:lpstr>Nunito Sans SemiBold</vt:lpstr>
      <vt:lpstr>Nunito Sans ExtraBold</vt:lpstr>
      <vt:lpstr>微软雅黑</vt:lpstr>
      <vt:lpstr>Calibri</vt:lpstr>
      <vt:lpstr>Arial Unicode MS</vt:lpstr>
      <vt:lpstr>Elegant waves by slidesgo</vt:lpstr>
      <vt:lpstr>How CCG Respond to COVID-19              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我们为什么要做好一家 世界百强智库?</dc:title>
  <dc:creator>Administrator</dc:creator>
  <cp:lastModifiedBy>悬黎</cp:lastModifiedBy>
  <cp:revision>1122</cp:revision>
  <cp:lastPrinted>2020-08-28T15:28:00Z</cp:lastPrinted>
  <dcterms:created xsi:type="dcterms:W3CDTF">2021-03-22T09:14:43Z</dcterms:created>
  <dcterms:modified xsi:type="dcterms:W3CDTF">2021-03-22T10:38:27Z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