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9" autoAdjust="0"/>
    <p:restoredTop sz="94676" autoAdjust="0"/>
  </p:normalViewPr>
  <p:slideViewPr>
    <p:cSldViewPr>
      <p:cViewPr>
        <p:scale>
          <a:sx n="75" d="100"/>
          <a:sy n="75" d="100"/>
        </p:scale>
        <p:origin x="-1404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казахстан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8064896" cy="572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116632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Kazakhstan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0938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943119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67003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Ministry of finance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466219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audit Committee</a:t>
            </a:r>
            <a:endParaRPr lang="ru-RU" sz="2800" dirty="0"/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2224631" y="947110"/>
            <a:ext cx="652795" cy="566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6824442" y="951847"/>
            <a:ext cx="643326" cy="566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60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&quot;казахстан сердце евразии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64096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116632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Landscape Kazakhstan from space in </a:t>
            </a:r>
            <a:r>
              <a:rPr lang="en-US" sz="2400" dirty="0" smtClean="0"/>
              <a:t>3-D </a:t>
            </a:r>
            <a:r>
              <a:rPr lang="en-US" sz="2400" dirty="0"/>
              <a:t>format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2122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1268760"/>
            <a:ext cx="5256584" cy="463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435" y="1196752"/>
            <a:ext cx="42484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200" dirty="0" smtClean="0"/>
              <a:t>18,5 million Population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200" dirty="0" smtClean="0"/>
              <a:t>17 Regions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200" dirty="0" smtClean="0"/>
              <a:t>Capital</a:t>
            </a:r>
            <a:r>
              <a:rPr lang="ru-RU" sz="3200" dirty="0" smtClean="0"/>
              <a:t>:</a:t>
            </a:r>
            <a:r>
              <a:rPr lang="en-US" sz="3200" dirty="0" smtClean="0"/>
              <a:t> </a:t>
            </a:r>
            <a:r>
              <a:rPr lang="en-US" sz="3200" dirty="0" err="1" smtClean="0"/>
              <a:t>Nur</a:t>
            </a:r>
            <a:r>
              <a:rPr lang="en-US" sz="3200" dirty="0" smtClean="0"/>
              <a:t>-Sultan (Astana)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200" dirty="0" smtClean="0"/>
              <a:t>Currency</a:t>
            </a:r>
            <a:r>
              <a:rPr lang="kk-KZ" sz="3200" dirty="0" smtClean="0"/>
              <a:t>:</a:t>
            </a:r>
            <a:r>
              <a:rPr lang="en-US" sz="3200" dirty="0" smtClean="0"/>
              <a:t> </a:t>
            </a:r>
            <a:r>
              <a:rPr lang="en-US" sz="3200" dirty="0" err="1" smtClean="0"/>
              <a:t>Tenge</a:t>
            </a:r>
            <a:r>
              <a:rPr lang="en-US" sz="3200" dirty="0" smtClean="0"/>
              <a:t> (KZT)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200" dirty="0" smtClean="0"/>
              <a:t>Languages</a:t>
            </a:r>
            <a:r>
              <a:rPr lang="kk-KZ" sz="3200" dirty="0" smtClean="0"/>
              <a:t>: </a:t>
            </a:r>
            <a:r>
              <a:rPr lang="en-US" sz="3200" dirty="0" smtClean="0"/>
              <a:t>Kazakh, Russian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0557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Картинки по запросу &quot;национальности казахстана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92899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116632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Currently around </a:t>
            </a:r>
            <a:r>
              <a:rPr lang="en-US" sz="2000" dirty="0" smtClean="0"/>
              <a:t>125 </a:t>
            </a:r>
            <a:r>
              <a:rPr lang="en-US" sz="2000" dirty="0"/>
              <a:t>nationalities populate </a:t>
            </a:r>
            <a:r>
              <a:rPr lang="en-US" sz="2000" dirty="0" smtClean="0"/>
              <a:t>Kazakhstan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7033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Картинки по запросу &quot;инфраструкту и трансзитный потенциал казахстан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2" y="26842"/>
            <a:ext cx="5148064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Картинки по запросу &quot;инфраструкту и трансзитный потенциал казахстан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84984"/>
            <a:ext cx="5102143" cy="354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47667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16 thousand kilometers of Railways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200" y="4736527"/>
            <a:ext cx="3722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highway </a:t>
            </a:r>
            <a:r>
              <a:rPr lang="en-US" dirty="0" smtClean="0"/>
              <a:t>"Western </a:t>
            </a:r>
            <a:r>
              <a:rPr lang="en-US" dirty="0"/>
              <a:t>Europe-Western China"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48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&quot;казахстан в экономике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01008"/>
            <a:ext cx="5640561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Картинки по запросу &quot;казахстан в экономике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артинки по запросу &quot;казахстан в экономике&quot;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Картинки по запросу &quot;казахстан в экономике&quot;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Картинки по запросу &quot;казахстан в экономике&quot;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Картинки по запросу &quot;казахстан в экономике&quot;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Картинки по запросу &quot;казахстан в экономике&quot;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60" name="Picture 16" descr="Картинки по запросу &quot;казахстан в экономике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0337"/>
            <a:ext cx="5420121" cy="326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9909" y="128072"/>
            <a:ext cx="3255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b="1" dirty="0"/>
              <a:t>Economy of </a:t>
            </a:r>
            <a:r>
              <a:rPr lang="en-US" b="1" dirty="0" smtClean="0"/>
              <a:t>Kazakhstan </a:t>
            </a:r>
            <a:r>
              <a:rPr lang="en-US" dirty="0" smtClean="0"/>
              <a:t>28th </a:t>
            </a:r>
            <a:r>
              <a:rPr lang="en-US" dirty="0"/>
              <a:t>place in the ranking of World Bank </a:t>
            </a:r>
            <a:r>
              <a:rPr lang="en-US" dirty="0" smtClean="0"/>
              <a:t>Doing </a:t>
            </a:r>
            <a:r>
              <a:rPr lang="en-US" dirty="0"/>
              <a:t>business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826022" y="4194329"/>
            <a:ext cx="32598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Drivers of Kazakhstan's economy: it-technologies, </a:t>
            </a:r>
            <a:r>
              <a:rPr lang="en-US" dirty="0" err="1"/>
              <a:t>FinTech</a:t>
            </a:r>
            <a:r>
              <a:rPr lang="en-US" dirty="0"/>
              <a:t> technologies, gas transportation, logistics with transport services and construction.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170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Картинки по запросу &quot;казахстан в экономике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2" name="Picture 4" descr="Картинки по запросу &quot;бухгалтерский учет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64704"/>
            <a:ext cx="8808913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160338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Accounting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0208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&quot;мсфо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1" y="56928"/>
            <a:ext cx="4667674" cy="342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&quot;картинка жд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178" y="3378124"/>
            <a:ext cx="4293182" cy="336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9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&quot;гранты в казахстане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69407"/>
            <a:ext cx="4634457" cy="33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артинки по запросу &quot;образование картинки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1"/>
            <a:ext cx="4342619" cy="32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3717032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dirty="0"/>
              <a:t>For the academic year 2018-2019, 53,594 General education grants (state order) have been allocated in the Republic of Kazakhstan.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48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469</TotalTime>
  <Words>110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Дидар Ержанов</dc:creator>
  <cp:lastModifiedBy>Дидар Ержанов</cp:lastModifiedBy>
  <cp:revision>17</cp:revision>
  <dcterms:created xsi:type="dcterms:W3CDTF">2019-12-13T04:25:43Z</dcterms:created>
  <dcterms:modified xsi:type="dcterms:W3CDTF">2019-12-13T12:24:02Z</dcterms:modified>
</cp:coreProperties>
</file>