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4.xml" ContentType="application/vnd.openxmlformats-officedocument.them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theme/theme5.xml" ContentType="application/vnd.openxmlformats-officedocument.them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theme/theme6.xml" ContentType="application/vnd.openxmlformats-officedocument.theme+xml"/>
  <Override PartName="/ppt/tags/tag176.xml" ContentType="application/vnd.openxmlformats-officedocument.presentationml.tags+xml"/>
  <Override PartName="/ppt/tags/tag177.xml" ContentType="application/vnd.openxmlformats-officedocument.presentationml.tags+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7.xml" ContentType="application/vnd.openxmlformats-officedocument.them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53" r:id="rId5"/>
    <p:sldMasterId id="2147484479" r:id="rId6"/>
    <p:sldMasterId id="2147484364" r:id="rId7"/>
    <p:sldMasterId id="2147484307" r:id="rId8"/>
    <p:sldMasterId id="2147484250" r:id="rId9"/>
    <p:sldMasterId id="2147484007" r:id="rId10"/>
    <p:sldMasterId id="2147484421" r:id="rId11"/>
  </p:sldMasterIdLst>
  <p:notesMasterIdLst>
    <p:notesMasterId r:id="rId24"/>
  </p:notesMasterIdLst>
  <p:handoutMasterIdLst>
    <p:handoutMasterId r:id="rId25"/>
  </p:handoutMasterIdLst>
  <p:sldIdLst>
    <p:sldId id="522" r:id="rId12"/>
    <p:sldId id="542" r:id="rId13"/>
    <p:sldId id="556" r:id="rId14"/>
    <p:sldId id="552" r:id="rId15"/>
    <p:sldId id="546" r:id="rId16"/>
    <p:sldId id="553" r:id="rId17"/>
    <p:sldId id="547" r:id="rId18"/>
    <p:sldId id="554" r:id="rId19"/>
    <p:sldId id="548" r:id="rId20"/>
    <p:sldId id="549" r:id="rId21"/>
    <p:sldId id="555" r:id="rId22"/>
    <p:sldId id="535" r:id="rId23"/>
  </p:sldIdLst>
  <p:sldSz cx="9144000" cy="6858000" type="screen4x3"/>
  <p:notesSz cx="6797675" cy="9926638"/>
  <p:defaultTextStyle>
    <a:defPPr>
      <a:defRPr lang="en-GB"/>
    </a:defPPr>
    <a:lvl1pPr algn="l" rtl="0" fontAlgn="base">
      <a:spcBef>
        <a:spcPct val="0"/>
      </a:spcBef>
      <a:spcAft>
        <a:spcPct val="0"/>
      </a:spcAft>
      <a:defRPr sz="1200" kern="1200">
        <a:solidFill>
          <a:schemeClr val="bg1"/>
        </a:solidFill>
        <a:latin typeface="Arial" charset="0"/>
        <a:ea typeface="ＭＳ Ｐゴシック" charset="0"/>
        <a:cs typeface="Arial" charset="0"/>
      </a:defRPr>
    </a:lvl1pPr>
    <a:lvl2pPr marL="457200" algn="l" rtl="0" fontAlgn="base">
      <a:spcBef>
        <a:spcPct val="0"/>
      </a:spcBef>
      <a:spcAft>
        <a:spcPct val="0"/>
      </a:spcAft>
      <a:defRPr sz="1200" kern="1200">
        <a:solidFill>
          <a:schemeClr val="bg1"/>
        </a:solidFill>
        <a:latin typeface="Arial" charset="0"/>
        <a:ea typeface="ＭＳ Ｐゴシック" charset="0"/>
        <a:cs typeface="Arial" charset="0"/>
      </a:defRPr>
    </a:lvl2pPr>
    <a:lvl3pPr marL="914400" algn="l" rtl="0" fontAlgn="base">
      <a:spcBef>
        <a:spcPct val="0"/>
      </a:spcBef>
      <a:spcAft>
        <a:spcPct val="0"/>
      </a:spcAft>
      <a:defRPr sz="1200" kern="1200">
        <a:solidFill>
          <a:schemeClr val="bg1"/>
        </a:solidFill>
        <a:latin typeface="Arial" charset="0"/>
        <a:ea typeface="ＭＳ Ｐゴシック" charset="0"/>
        <a:cs typeface="Arial" charset="0"/>
      </a:defRPr>
    </a:lvl3pPr>
    <a:lvl4pPr marL="1371600" algn="l" rtl="0" fontAlgn="base">
      <a:spcBef>
        <a:spcPct val="0"/>
      </a:spcBef>
      <a:spcAft>
        <a:spcPct val="0"/>
      </a:spcAft>
      <a:defRPr sz="1200" kern="1200">
        <a:solidFill>
          <a:schemeClr val="bg1"/>
        </a:solidFill>
        <a:latin typeface="Arial" charset="0"/>
        <a:ea typeface="ＭＳ Ｐゴシック" charset="0"/>
        <a:cs typeface="Arial" charset="0"/>
      </a:defRPr>
    </a:lvl4pPr>
    <a:lvl5pPr marL="1828800" algn="l" rtl="0" fontAlgn="base">
      <a:spcBef>
        <a:spcPct val="0"/>
      </a:spcBef>
      <a:spcAft>
        <a:spcPct val="0"/>
      </a:spcAft>
      <a:defRPr sz="1200" kern="1200">
        <a:solidFill>
          <a:schemeClr val="bg1"/>
        </a:solidFill>
        <a:latin typeface="Arial" charset="0"/>
        <a:ea typeface="ＭＳ Ｐゴシック" charset="0"/>
        <a:cs typeface="Arial" charset="0"/>
      </a:defRPr>
    </a:lvl5pPr>
    <a:lvl6pPr marL="2286000" algn="l" defTabSz="457200" rtl="0" eaLnBrk="1" latinLnBrk="0" hangingPunct="1">
      <a:defRPr sz="1200" kern="1200">
        <a:solidFill>
          <a:schemeClr val="bg1"/>
        </a:solidFill>
        <a:latin typeface="Arial" charset="0"/>
        <a:ea typeface="ＭＳ Ｐゴシック" charset="0"/>
        <a:cs typeface="Arial" charset="0"/>
      </a:defRPr>
    </a:lvl6pPr>
    <a:lvl7pPr marL="2743200" algn="l" defTabSz="457200" rtl="0" eaLnBrk="1" latinLnBrk="0" hangingPunct="1">
      <a:defRPr sz="1200" kern="1200">
        <a:solidFill>
          <a:schemeClr val="bg1"/>
        </a:solidFill>
        <a:latin typeface="Arial" charset="0"/>
        <a:ea typeface="ＭＳ Ｐゴシック" charset="0"/>
        <a:cs typeface="Arial" charset="0"/>
      </a:defRPr>
    </a:lvl7pPr>
    <a:lvl8pPr marL="3200400" algn="l" defTabSz="457200" rtl="0" eaLnBrk="1" latinLnBrk="0" hangingPunct="1">
      <a:defRPr sz="1200" kern="1200">
        <a:solidFill>
          <a:schemeClr val="bg1"/>
        </a:solidFill>
        <a:latin typeface="Arial" charset="0"/>
        <a:ea typeface="ＭＳ Ｐゴシック" charset="0"/>
        <a:cs typeface="Arial" charset="0"/>
      </a:defRPr>
    </a:lvl8pPr>
    <a:lvl9pPr marL="3657600" algn="l" defTabSz="457200" rtl="0" eaLnBrk="1" latinLnBrk="0" hangingPunct="1">
      <a:defRPr sz="1200" kern="1200">
        <a:solidFill>
          <a:schemeClr val="bg1"/>
        </a:solidFill>
        <a:latin typeface="Arial" charset="0"/>
        <a:ea typeface="ＭＳ Ｐゴシック" charset="0"/>
        <a:cs typeface="Arial" charset="0"/>
      </a:defRPr>
    </a:lvl9pPr>
  </p:defaultTextStyle>
  <p:extLst>
    <p:ext uri="{EFAFB233-063F-42B5-8137-9DF3F51BA10A}">
      <p15:sldGuideLst xmlns:p15="http://schemas.microsoft.com/office/powerpoint/2012/main">
        <p15:guide id="1" orient="horz" pos="1136">
          <p15:clr>
            <a:srgbClr val="A4A3A4"/>
          </p15:clr>
        </p15:guide>
        <p15:guide id="2" orient="horz" pos="4086">
          <p15:clr>
            <a:srgbClr val="A4A3A4"/>
          </p15:clr>
        </p15:guide>
        <p15:guide id="3" orient="horz" pos="1366">
          <p15:clr>
            <a:srgbClr val="A4A3A4"/>
          </p15:clr>
        </p15:guide>
        <p15:guide id="4" orient="horz" pos="1592">
          <p15:clr>
            <a:srgbClr val="A4A3A4"/>
          </p15:clr>
        </p15:guide>
        <p15:guide id="5" orient="horz" pos="1818">
          <p15:clr>
            <a:srgbClr val="A4A3A4"/>
          </p15:clr>
        </p15:guide>
        <p15:guide id="6" orient="horz" pos="2044">
          <p15:clr>
            <a:srgbClr val="A4A3A4"/>
          </p15:clr>
        </p15:guide>
        <p15:guide id="7" orient="horz" pos="2270">
          <p15:clr>
            <a:srgbClr val="A4A3A4"/>
          </p15:clr>
        </p15:guide>
        <p15:guide id="8" orient="horz" pos="2496">
          <p15:clr>
            <a:srgbClr val="A4A3A4"/>
          </p15:clr>
        </p15:guide>
        <p15:guide id="9" orient="horz" pos="2722">
          <p15:clr>
            <a:srgbClr val="A4A3A4"/>
          </p15:clr>
        </p15:guide>
        <p15:guide id="10" orient="horz" pos="2954">
          <p15:clr>
            <a:srgbClr val="A4A3A4"/>
          </p15:clr>
        </p15:guide>
        <p15:guide id="11" orient="horz" pos="3180">
          <p15:clr>
            <a:srgbClr val="A4A3A4"/>
          </p15:clr>
        </p15:guide>
        <p15:guide id="12" orient="horz" pos="3414">
          <p15:clr>
            <a:srgbClr val="A4A3A4"/>
          </p15:clr>
        </p15:guide>
        <p15:guide id="13" orient="horz" pos="3632">
          <p15:clr>
            <a:srgbClr val="A4A3A4"/>
          </p15:clr>
        </p15:guide>
        <p15:guide id="14" orient="horz" pos="3858">
          <p15:clr>
            <a:srgbClr val="A4A3A4"/>
          </p15:clr>
        </p15:guide>
        <p15:guide id="15" orient="horz" pos="911">
          <p15:clr>
            <a:srgbClr val="A4A3A4"/>
          </p15:clr>
        </p15:guide>
        <p15:guide id="16" orient="horz" pos="685">
          <p15:clr>
            <a:srgbClr val="A4A3A4"/>
          </p15:clr>
        </p15:guide>
        <p15:guide id="17" orient="horz" pos="459">
          <p15:clr>
            <a:srgbClr val="A4A3A4"/>
          </p15:clr>
        </p15:guide>
        <p15:guide id="18" orient="horz" pos="233">
          <p15:clr>
            <a:srgbClr val="A4A3A4"/>
          </p15:clr>
        </p15:guide>
        <p15:guide id="19" orient="horz" pos="7">
          <p15:clr>
            <a:srgbClr val="A4A3A4"/>
          </p15:clr>
        </p15:guide>
        <p15:guide id="20" pos="5307">
          <p15:clr>
            <a:srgbClr val="A4A3A4"/>
          </p15:clr>
        </p15:guide>
        <p15:guide id="21" pos="3261">
          <p15:clr>
            <a:srgbClr val="A4A3A4"/>
          </p15:clr>
        </p15:guide>
        <p15:guide id="22" pos="237">
          <p15:clr>
            <a:srgbClr val="A4A3A4"/>
          </p15:clr>
        </p15:guide>
        <p15:guide id="23" pos="3036">
          <p15:clr>
            <a:srgbClr val="A4A3A4"/>
          </p15:clr>
        </p15:guide>
        <p15:guide id="24" pos="909">
          <p15:clr>
            <a:srgbClr val="A4A3A4"/>
          </p15:clr>
        </p15:guide>
        <p15:guide id="25" pos="678">
          <p15:clr>
            <a:srgbClr val="A4A3A4"/>
          </p15:clr>
        </p15:guide>
        <p15:guide id="26" pos="5533">
          <p15:clr>
            <a:srgbClr val="A4A3A4"/>
          </p15:clr>
        </p15:guide>
        <p15:guide id="27" pos="5759">
          <p15:clr>
            <a:srgbClr val="A4A3A4"/>
          </p15:clr>
        </p15:guide>
        <p15:guide id="28" pos="5079">
          <p15:clr>
            <a:srgbClr val="A4A3A4"/>
          </p15:clr>
        </p15:guide>
        <p15:guide id="29" pos="4621">
          <p15:clr>
            <a:srgbClr val="A4A3A4"/>
          </p15:clr>
        </p15:guide>
        <p15:guide id="30" pos="4849">
          <p15:clr>
            <a:srgbClr val="A4A3A4"/>
          </p15:clr>
        </p15:guide>
        <p15:guide id="31" pos="4401">
          <p15:clr>
            <a:srgbClr val="A4A3A4"/>
          </p15:clr>
        </p15:guide>
        <p15:guide id="32" pos="4173">
          <p15:clr>
            <a:srgbClr val="A4A3A4"/>
          </p15:clr>
        </p15:guide>
        <p15:guide id="33" pos="3945">
          <p15:clr>
            <a:srgbClr val="A4A3A4"/>
          </p15:clr>
        </p15:guide>
        <p15:guide id="34" pos="3717">
          <p15:clr>
            <a:srgbClr val="A4A3A4"/>
          </p15:clr>
        </p15:guide>
        <p15:guide id="35" pos="3487">
          <p15:clr>
            <a:srgbClr val="A4A3A4"/>
          </p15:clr>
        </p15:guide>
        <p15:guide id="36" pos="2724">
          <p15:clr>
            <a:srgbClr val="A4A3A4"/>
          </p15:clr>
        </p15:guide>
        <p15:guide id="37" pos="2496">
          <p15:clr>
            <a:srgbClr val="A4A3A4"/>
          </p15:clr>
        </p15:guide>
        <p15:guide id="38" pos="2274">
          <p15:clr>
            <a:srgbClr val="A4A3A4"/>
          </p15:clr>
        </p15:guide>
        <p15:guide id="39" pos="2046">
          <p15:clr>
            <a:srgbClr val="A4A3A4"/>
          </p15:clr>
        </p15:guide>
        <p15:guide id="40" pos="1818">
          <p15:clr>
            <a:srgbClr val="A4A3A4"/>
          </p15:clr>
        </p15:guide>
        <p15:guide id="41" pos="1590">
          <p15:clr>
            <a:srgbClr val="A4A3A4"/>
          </p15:clr>
        </p15:guide>
        <p15:guide id="42" pos="1368">
          <p15:clr>
            <a:srgbClr val="A4A3A4"/>
          </p15:clr>
        </p15:guide>
        <p15:guide id="43" pos="1140">
          <p15:clr>
            <a:srgbClr val="A4A3A4"/>
          </p15:clr>
        </p15:guide>
        <p15:guide id="44" pos="4063">
          <p15:clr>
            <a:srgbClr val="A4A3A4"/>
          </p15:clr>
        </p15:guide>
        <p15:guide id="45" pos="453">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168D"/>
    <a:srgbClr val="D77700"/>
    <a:srgbClr val="8C2245"/>
    <a:srgbClr val="5D245A"/>
    <a:srgbClr val="1589AD"/>
    <a:srgbClr val="00AE9E"/>
    <a:srgbClr val="00539B"/>
    <a:srgbClr val="FFFFFF"/>
    <a:srgbClr val="0C8EB6"/>
    <a:srgbClr val="321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15" autoAdjust="0"/>
    <p:restoredTop sz="86369" autoAdjust="0"/>
  </p:normalViewPr>
  <p:slideViewPr>
    <p:cSldViewPr snapToGrid="0" snapToObjects="1">
      <p:cViewPr varScale="1">
        <p:scale>
          <a:sx n="109" d="100"/>
          <a:sy n="109" d="100"/>
        </p:scale>
        <p:origin x="1722" y="78"/>
      </p:cViewPr>
      <p:guideLst>
        <p:guide orient="horz" pos="1136"/>
        <p:guide orient="horz" pos="4086"/>
        <p:guide orient="horz" pos="1366"/>
        <p:guide orient="horz" pos="1592"/>
        <p:guide orient="horz" pos="1818"/>
        <p:guide orient="horz" pos="2044"/>
        <p:guide orient="horz" pos="2270"/>
        <p:guide orient="horz" pos="2496"/>
        <p:guide orient="horz" pos="2722"/>
        <p:guide orient="horz" pos="2954"/>
        <p:guide orient="horz" pos="3180"/>
        <p:guide orient="horz" pos="3414"/>
        <p:guide orient="horz" pos="3632"/>
        <p:guide orient="horz" pos="3858"/>
        <p:guide orient="horz" pos="911"/>
        <p:guide orient="horz" pos="685"/>
        <p:guide orient="horz" pos="459"/>
        <p:guide orient="horz" pos="233"/>
        <p:guide orient="horz" pos="7"/>
        <p:guide pos="5307"/>
        <p:guide pos="3261"/>
        <p:guide pos="237"/>
        <p:guide pos="3036"/>
        <p:guide pos="909"/>
        <p:guide pos="678"/>
        <p:guide pos="5533"/>
        <p:guide pos="5759"/>
        <p:guide pos="5079"/>
        <p:guide pos="4621"/>
        <p:guide pos="4849"/>
        <p:guide pos="4401"/>
        <p:guide pos="4173"/>
        <p:guide pos="3945"/>
        <p:guide pos="3717"/>
        <p:guide pos="3487"/>
        <p:guide pos="2724"/>
        <p:guide pos="2496"/>
        <p:guide pos="2274"/>
        <p:guide pos="2046"/>
        <p:guide pos="1818"/>
        <p:guide pos="1590"/>
        <p:guide pos="1368"/>
        <p:guide pos="1140"/>
        <p:guide pos="4063"/>
        <p:guide pos="453"/>
      </p:guideLst>
    </p:cSldViewPr>
  </p:slideViewPr>
  <p:outlineViewPr>
    <p:cViewPr>
      <p:scale>
        <a:sx n="33" d="100"/>
        <a:sy n="33" d="100"/>
      </p:scale>
      <p:origin x="0" y="228"/>
    </p:cViewPr>
  </p:outlineViewPr>
  <p:notesTextViewPr>
    <p:cViewPr>
      <p:scale>
        <a:sx n="100" d="100"/>
        <a:sy n="100" d="100"/>
      </p:scale>
      <p:origin x="0" y="0"/>
    </p:cViewPr>
  </p:notesTextViewPr>
  <p:sorterViewPr>
    <p:cViewPr>
      <p:scale>
        <a:sx n="100" d="100"/>
        <a:sy n="100" d="100"/>
      </p:scale>
      <p:origin x="0" y="8960"/>
    </p:cViewPr>
  </p:sorterViewPr>
  <p:notesViewPr>
    <p:cSldViewPr snapToGrid="0" snapToObjects="1">
      <p:cViewPr varScale="1">
        <p:scale>
          <a:sx n="68" d="100"/>
          <a:sy n="68" d="100"/>
        </p:scale>
        <p:origin x="-2310"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theme" Target="theme/theme1.xml"/><Relationship Id="rId10" Type="http://schemas.openxmlformats.org/officeDocument/2006/relationships/slideMaster" Target="slideMasters/slideMaster6.xml"/><Relationship Id="rId19" Type="http://schemas.openxmlformats.org/officeDocument/2006/relationships/slide" Target="slides/slide8.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1"/>
            <a:ext cx="6797675" cy="4968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Aft>
                <a:spcPct val="0"/>
              </a:spcAft>
              <a:defRPr sz="1200">
                <a:solidFill>
                  <a:schemeClr val="tx1"/>
                </a:solidFill>
                <a:latin typeface="Arial" charset="0"/>
                <a:ea typeface="+mn-ea"/>
                <a:cs typeface="Arial" charset="0"/>
              </a:defRPr>
            </a:lvl1pPr>
          </a:lstStyle>
          <a:p>
            <a:pPr algn="ctr">
              <a:defRPr/>
            </a:pPr>
            <a:endParaRPr lang="en-US" dirty="0"/>
          </a:p>
        </p:txBody>
      </p:sp>
      <p:sp>
        <p:nvSpPr>
          <p:cNvPr id="6147" name="Rectangle 3"/>
          <p:cNvSpPr>
            <a:spLocks noGrp="1" noChangeArrowheads="1"/>
          </p:cNvSpPr>
          <p:nvPr>
            <p:ph type="dt" sz="quarter" idx="1"/>
          </p:nvPr>
        </p:nvSpPr>
        <p:spPr bwMode="auto">
          <a:xfrm>
            <a:off x="3849688" y="1"/>
            <a:ext cx="2946400" cy="4968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Aft>
                <a:spcPct val="0"/>
              </a:spcAft>
              <a:defRPr sz="1200">
                <a:solidFill>
                  <a:schemeClr val="tx1"/>
                </a:solidFill>
                <a:latin typeface="Arial" charset="0"/>
                <a:ea typeface="+mn-ea"/>
                <a:cs typeface="Arial" charset="0"/>
              </a:defRPr>
            </a:lvl1pPr>
          </a:lstStyle>
          <a:p>
            <a:pPr>
              <a:defRPr/>
            </a:pPr>
            <a:endParaRPr lang="en-US" dirty="0">
              <a:latin typeface="Franklin Gothic Book"/>
              <a:cs typeface="Franklin Gothic Book"/>
            </a:endParaRPr>
          </a:p>
        </p:txBody>
      </p:sp>
      <p:sp>
        <p:nvSpPr>
          <p:cNvPr id="6148" name="Rectangle 4"/>
          <p:cNvSpPr>
            <a:spLocks noGrp="1" noChangeArrowheads="1"/>
          </p:cNvSpPr>
          <p:nvPr>
            <p:ph type="ftr" sz="quarter" idx="2"/>
          </p:nvPr>
        </p:nvSpPr>
        <p:spPr bwMode="auto">
          <a:xfrm>
            <a:off x="0" y="9428242"/>
            <a:ext cx="6797675" cy="49680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Aft>
                <a:spcPct val="0"/>
              </a:spcAft>
              <a:defRPr sz="1200">
                <a:solidFill>
                  <a:schemeClr val="tx1"/>
                </a:solidFill>
                <a:latin typeface="Arial" charset="0"/>
                <a:ea typeface="+mn-ea"/>
                <a:cs typeface="Arial" charset="0"/>
              </a:defRPr>
            </a:lvl1pPr>
          </a:lstStyle>
          <a:p>
            <a:pPr algn="ctr">
              <a:defRPr/>
            </a:pPr>
            <a:endParaRPr lang="en-US" dirty="0"/>
          </a:p>
        </p:txBody>
      </p:sp>
      <p:sp>
        <p:nvSpPr>
          <p:cNvPr id="6149" name="Rectangle 5"/>
          <p:cNvSpPr>
            <a:spLocks noGrp="1" noChangeArrowheads="1"/>
          </p:cNvSpPr>
          <p:nvPr>
            <p:ph type="sldNum" sz="quarter" idx="3"/>
          </p:nvPr>
        </p:nvSpPr>
        <p:spPr bwMode="auto">
          <a:xfrm>
            <a:off x="3849688" y="9428242"/>
            <a:ext cx="2946400" cy="49680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defRPr>
            </a:lvl1pPr>
          </a:lstStyle>
          <a:p>
            <a:fld id="{9D2012EC-129D-174F-A305-62EBE193575D}" type="slidenum">
              <a:rPr lang="en-GB">
                <a:latin typeface="Franklin Gothic Book"/>
                <a:cs typeface="Franklin Gothic Book"/>
              </a:rPr>
              <a:pPr/>
              <a:t>‹#›</a:t>
            </a:fld>
            <a:endParaRPr lang="en-GB" dirty="0">
              <a:latin typeface="Franklin Gothic Book"/>
              <a:cs typeface="Franklin Gothic Book"/>
            </a:endParaRPr>
          </a:p>
        </p:txBody>
      </p:sp>
    </p:spTree>
    <p:extLst>
      <p:ext uri="{BB962C8B-B14F-4D97-AF65-F5344CB8AC3E}">
        <p14:creationId xmlns:p14="http://schemas.microsoft.com/office/powerpoint/2010/main" val="2406125402"/>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1"/>
            <a:ext cx="6797675" cy="4968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Aft>
                <a:spcPct val="0"/>
              </a:spcAft>
              <a:defRPr lang="en-GB"/>
            </a:lvl1pPr>
          </a:lstStyle>
          <a:p>
            <a:pPr>
              <a:defRPr/>
            </a:pPr>
            <a:endParaRPr lang="en-GB"/>
          </a:p>
        </p:txBody>
      </p:sp>
      <p:sp>
        <p:nvSpPr>
          <p:cNvPr id="5123" name="Rectangle 3"/>
          <p:cNvSpPr>
            <a:spLocks noGrp="1" noChangeArrowheads="1"/>
          </p:cNvSpPr>
          <p:nvPr>
            <p:ph type="dt" idx="1"/>
          </p:nvPr>
        </p:nvSpPr>
        <p:spPr bwMode="auto">
          <a:xfrm>
            <a:off x="3849688" y="1"/>
            <a:ext cx="2946400" cy="4968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Aft>
                <a:spcPct val="0"/>
              </a:spcAft>
              <a:defRPr sz="1200">
                <a:solidFill>
                  <a:schemeClr val="tx1"/>
                </a:solidFill>
                <a:latin typeface="Franklin Gothic Book"/>
                <a:ea typeface="+mn-ea"/>
                <a:cs typeface="Franklin Gothic Book"/>
              </a:defRPr>
            </a:lvl1pPr>
          </a:lstStyle>
          <a:p>
            <a:pPr>
              <a:defRPr/>
            </a:pPr>
            <a:endParaRPr lang="en-US" dirty="0"/>
          </a:p>
        </p:txBody>
      </p:sp>
      <p:sp>
        <p:nvSpPr>
          <p:cNvPr id="3994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5" name="Rectangle 5"/>
          <p:cNvSpPr>
            <a:spLocks noGrp="1" noChangeArrowheads="1"/>
          </p:cNvSpPr>
          <p:nvPr>
            <p:ph type="body" sz="quarter" idx="3"/>
          </p:nvPr>
        </p:nvSpPr>
        <p:spPr bwMode="auto">
          <a:xfrm>
            <a:off x="679450" y="4715711"/>
            <a:ext cx="5438775" cy="44665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126" name="Rectangle 6"/>
          <p:cNvSpPr>
            <a:spLocks noGrp="1" noChangeArrowheads="1"/>
          </p:cNvSpPr>
          <p:nvPr>
            <p:ph type="ftr" sz="quarter" idx="4"/>
          </p:nvPr>
        </p:nvSpPr>
        <p:spPr bwMode="auto">
          <a:xfrm>
            <a:off x="0" y="9428242"/>
            <a:ext cx="6797675" cy="49680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spcAft>
                <a:spcPct val="0"/>
              </a:spcAft>
              <a:defRPr lang="en-GB"/>
            </a:lvl1pPr>
          </a:lstStyle>
          <a:p>
            <a:pPr>
              <a:defRPr/>
            </a:pPr>
            <a:endParaRPr lang="en-GB"/>
          </a:p>
        </p:txBody>
      </p:sp>
      <p:sp>
        <p:nvSpPr>
          <p:cNvPr id="5127" name="Rectangle 7"/>
          <p:cNvSpPr>
            <a:spLocks noGrp="1" noChangeArrowheads="1"/>
          </p:cNvSpPr>
          <p:nvPr>
            <p:ph type="sldNum" sz="quarter" idx="5"/>
          </p:nvPr>
        </p:nvSpPr>
        <p:spPr bwMode="auto">
          <a:xfrm>
            <a:off x="3849688" y="9428242"/>
            <a:ext cx="2946400" cy="49680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latin typeface="Franklin Gothic Book"/>
                <a:cs typeface="Franklin Gothic Book"/>
              </a:defRPr>
            </a:lvl1pPr>
          </a:lstStyle>
          <a:p>
            <a:fld id="{FD575486-124C-4241-91A7-0219FEF1B1CE}" type="slidenum">
              <a:rPr lang="en-GB" smtClean="0"/>
              <a:pPr/>
              <a:t>‹#›</a:t>
            </a:fld>
            <a:endParaRPr lang="en-GB" dirty="0"/>
          </a:p>
        </p:txBody>
      </p:sp>
    </p:spTree>
    <p:extLst>
      <p:ext uri="{BB962C8B-B14F-4D97-AF65-F5344CB8AC3E}">
        <p14:creationId xmlns:p14="http://schemas.microsoft.com/office/powerpoint/2010/main" val="3334028775"/>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Franklin Gothic Book"/>
        <a:ea typeface="ＭＳ Ｐゴシック" charset="0"/>
        <a:cs typeface="Franklin Gothic Book"/>
      </a:defRPr>
    </a:lvl1pPr>
    <a:lvl2pPr marL="4572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2pPr>
    <a:lvl3pPr marL="9144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3pPr>
    <a:lvl4pPr marL="13716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4pPr>
    <a:lvl5pPr marL="18288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idx="10"/>
          </p:nvPr>
        </p:nvSpPr>
        <p:spPr>
          <a:xfrm>
            <a:off x="0" y="1"/>
            <a:ext cx="6797675" cy="496809"/>
          </a:xfrm>
        </p:spPr>
        <p:txBody>
          <a:bodyPr/>
          <a:lstStyle/>
          <a:p>
            <a:pPr>
              <a:defRPr/>
            </a:pPr>
            <a:endParaRPr lang="en-US" dirty="0"/>
          </a:p>
        </p:txBody>
      </p:sp>
      <p:sp>
        <p:nvSpPr>
          <p:cNvPr id="5" name="Footer Placeholder 4" hidden="1"/>
          <p:cNvSpPr>
            <a:spLocks noGrp="1"/>
          </p:cNvSpPr>
          <p:nvPr>
            <p:ph type="ftr" sz="quarter" idx="11"/>
          </p:nvPr>
        </p:nvSpPr>
        <p:spPr>
          <a:xfrm>
            <a:off x="0" y="9428242"/>
            <a:ext cx="6797675" cy="496809"/>
          </a:xfrm>
        </p:spPr>
        <p:txBody>
          <a:bodyPr/>
          <a:lstStyle/>
          <a:p>
            <a:pPr>
              <a:defRPr/>
            </a:pPr>
            <a:endParaRPr lang="en-US" dirty="0"/>
          </a:p>
        </p:txBody>
      </p:sp>
      <p:sp>
        <p:nvSpPr>
          <p:cNvPr id="6" name="Slide Number Placeholder 5"/>
          <p:cNvSpPr>
            <a:spLocks noGrp="1"/>
          </p:cNvSpPr>
          <p:nvPr>
            <p:ph type="sldNum" sz="quarter" idx="12"/>
          </p:nvPr>
        </p:nvSpPr>
        <p:spPr/>
        <p:txBody>
          <a:bodyPr/>
          <a:lstStyle/>
          <a:p>
            <a:fld id="{FD575486-124C-4241-91A7-0219FEF1B1CE}" type="slidenum">
              <a:rPr lang="en-GB" smtClean="0"/>
              <a:pPr/>
              <a:t>1</a:t>
            </a:fld>
            <a:endParaRPr lang="en-GB" dirty="0"/>
          </a:p>
        </p:txBody>
      </p:sp>
    </p:spTree>
    <p:extLst>
      <p:ext uri="{BB962C8B-B14F-4D97-AF65-F5344CB8AC3E}">
        <p14:creationId xmlns:p14="http://schemas.microsoft.com/office/powerpoint/2010/main" val="787289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FD575486-124C-4241-91A7-0219FEF1B1CE}" type="slidenum">
              <a:rPr lang="en-GB" smtClean="0"/>
              <a:pPr/>
              <a:t>10</a:t>
            </a:fld>
            <a:endParaRPr lang="en-GB" dirty="0"/>
          </a:p>
        </p:txBody>
      </p:sp>
    </p:spTree>
    <p:extLst>
      <p:ext uri="{BB962C8B-B14F-4D97-AF65-F5344CB8AC3E}">
        <p14:creationId xmlns:p14="http://schemas.microsoft.com/office/powerpoint/2010/main" val="1476740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FD575486-124C-4241-91A7-0219FEF1B1CE}" type="slidenum">
              <a:rPr lang="en-GB" smtClean="0"/>
              <a:pPr/>
              <a:t>11</a:t>
            </a:fld>
            <a:endParaRPr lang="en-GB" dirty="0"/>
          </a:p>
        </p:txBody>
      </p:sp>
    </p:spTree>
    <p:extLst>
      <p:ext uri="{BB962C8B-B14F-4D97-AF65-F5344CB8AC3E}">
        <p14:creationId xmlns:p14="http://schemas.microsoft.com/office/powerpoint/2010/main" val="1476740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idx="10"/>
          </p:nvPr>
        </p:nvSpPr>
        <p:spPr>
          <a:xfrm>
            <a:off x="0" y="1"/>
            <a:ext cx="6797675" cy="496809"/>
          </a:xfrm>
        </p:spPr>
        <p:txBody>
          <a:bodyPr/>
          <a:lstStyle/>
          <a:p>
            <a:pPr>
              <a:defRPr/>
            </a:pPr>
            <a:endParaRPr lang="en-US" dirty="0"/>
          </a:p>
        </p:txBody>
      </p:sp>
      <p:sp>
        <p:nvSpPr>
          <p:cNvPr id="5" name="Footer Placeholder 4" hidden="1"/>
          <p:cNvSpPr>
            <a:spLocks noGrp="1"/>
          </p:cNvSpPr>
          <p:nvPr>
            <p:ph type="ftr" sz="quarter" idx="11"/>
          </p:nvPr>
        </p:nvSpPr>
        <p:spPr>
          <a:xfrm>
            <a:off x="0" y="9428242"/>
            <a:ext cx="6797675" cy="496809"/>
          </a:xfrm>
        </p:spPr>
        <p:txBody>
          <a:bodyPr/>
          <a:lstStyle/>
          <a:p>
            <a:pPr>
              <a:defRPr/>
            </a:pPr>
            <a:endParaRPr lang="en-US" dirty="0"/>
          </a:p>
        </p:txBody>
      </p:sp>
      <p:sp>
        <p:nvSpPr>
          <p:cNvPr id="6" name="Slide Number Placeholder 5"/>
          <p:cNvSpPr>
            <a:spLocks noGrp="1"/>
          </p:cNvSpPr>
          <p:nvPr>
            <p:ph type="sldNum" sz="quarter" idx="12"/>
          </p:nvPr>
        </p:nvSpPr>
        <p:spPr/>
        <p:txBody>
          <a:bodyPr/>
          <a:lstStyle/>
          <a:p>
            <a:fld id="{FD575486-124C-4241-91A7-0219FEF1B1CE}" type="slidenum">
              <a:rPr lang="en-GB" smtClean="0"/>
              <a:pPr/>
              <a:t>12</a:t>
            </a:fld>
            <a:endParaRPr lang="en-GB" dirty="0"/>
          </a:p>
        </p:txBody>
      </p:sp>
    </p:spTree>
    <p:extLst>
      <p:ext uri="{BB962C8B-B14F-4D97-AF65-F5344CB8AC3E}">
        <p14:creationId xmlns:p14="http://schemas.microsoft.com/office/powerpoint/2010/main" val="1859565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FD575486-124C-4241-91A7-0219FEF1B1CE}" type="slidenum">
              <a:rPr lang="en-GB" smtClean="0"/>
              <a:pPr/>
              <a:t>2</a:t>
            </a:fld>
            <a:endParaRPr lang="en-GB" dirty="0"/>
          </a:p>
        </p:txBody>
      </p:sp>
    </p:spTree>
    <p:extLst>
      <p:ext uri="{BB962C8B-B14F-4D97-AF65-F5344CB8AC3E}">
        <p14:creationId xmlns:p14="http://schemas.microsoft.com/office/powerpoint/2010/main" val="3289743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FD575486-124C-4241-91A7-0219FEF1B1CE}" type="slidenum">
              <a:rPr lang="en-GB" smtClean="0"/>
              <a:pPr/>
              <a:t>3</a:t>
            </a:fld>
            <a:endParaRPr lang="en-GB" dirty="0"/>
          </a:p>
        </p:txBody>
      </p:sp>
    </p:spTree>
    <p:extLst>
      <p:ext uri="{BB962C8B-B14F-4D97-AF65-F5344CB8AC3E}">
        <p14:creationId xmlns:p14="http://schemas.microsoft.com/office/powerpoint/2010/main" val="1476740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FD575486-124C-4241-91A7-0219FEF1B1CE}" type="slidenum">
              <a:rPr lang="en-GB" smtClean="0"/>
              <a:pPr/>
              <a:t>4</a:t>
            </a:fld>
            <a:endParaRPr lang="en-GB" dirty="0"/>
          </a:p>
        </p:txBody>
      </p:sp>
    </p:spTree>
    <p:extLst>
      <p:ext uri="{BB962C8B-B14F-4D97-AF65-F5344CB8AC3E}">
        <p14:creationId xmlns:p14="http://schemas.microsoft.com/office/powerpoint/2010/main" val="1476740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FD575486-124C-4241-91A7-0219FEF1B1CE}" type="slidenum">
              <a:rPr lang="en-GB" smtClean="0"/>
              <a:pPr/>
              <a:t>5</a:t>
            </a:fld>
            <a:endParaRPr lang="en-GB" dirty="0"/>
          </a:p>
        </p:txBody>
      </p:sp>
    </p:spTree>
    <p:extLst>
      <p:ext uri="{BB962C8B-B14F-4D97-AF65-F5344CB8AC3E}">
        <p14:creationId xmlns:p14="http://schemas.microsoft.com/office/powerpoint/2010/main" val="1476740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FD575486-124C-4241-91A7-0219FEF1B1CE}" type="slidenum">
              <a:rPr lang="en-GB" smtClean="0"/>
              <a:pPr/>
              <a:t>6</a:t>
            </a:fld>
            <a:endParaRPr lang="en-GB" dirty="0"/>
          </a:p>
        </p:txBody>
      </p:sp>
    </p:spTree>
    <p:extLst>
      <p:ext uri="{BB962C8B-B14F-4D97-AF65-F5344CB8AC3E}">
        <p14:creationId xmlns:p14="http://schemas.microsoft.com/office/powerpoint/2010/main" val="1476740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FD575486-124C-4241-91A7-0219FEF1B1CE}" type="slidenum">
              <a:rPr lang="en-GB" smtClean="0"/>
              <a:pPr/>
              <a:t>7</a:t>
            </a:fld>
            <a:endParaRPr lang="en-GB" dirty="0"/>
          </a:p>
        </p:txBody>
      </p:sp>
    </p:spTree>
    <p:extLst>
      <p:ext uri="{BB962C8B-B14F-4D97-AF65-F5344CB8AC3E}">
        <p14:creationId xmlns:p14="http://schemas.microsoft.com/office/powerpoint/2010/main" val="1476740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FD575486-124C-4241-91A7-0219FEF1B1CE}" type="slidenum">
              <a:rPr lang="en-GB" smtClean="0"/>
              <a:pPr/>
              <a:t>8</a:t>
            </a:fld>
            <a:endParaRPr lang="en-GB" dirty="0"/>
          </a:p>
        </p:txBody>
      </p:sp>
    </p:spTree>
    <p:extLst>
      <p:ext uri="{BB962C8B-B14F-4D97-AF65-F5344CB8AC3E}">
        <p14:creationId xmlns:p14="http://schemas.microsoft.com/office/powerpoint/2010/main" val="1476740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FD575486-124C-4241-91A7-0219FEF1B1CE}" type="slidenum">
              <a:rPr lang="en-GB" smtClean="0"/>
              <a:pPr/>
              <a:t>9</a:t>
            </a:fld>
            <a:endParaRPr lang="en-GB" dirty="0"/>
          </a:p>
        </p:txBody>
      </p:sp>
    </p:spTree>
    <p:extLst>
      <p:ext uri="{BB962C8B-B14F-4D97-AF65-F5344CB8AC3E}">
        <p14:creationId xmlns:p14="http://schemas.microsoft.com/office/powerpoint/2010/main" val="1476740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7.xml"/></Relationships>
</file>

<file path=ppt/slideLayouts/_rels/slideLayout10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8.xml"/></Relationships>
</file>

<file path=ppt/slideLayouts/_rels/slideLayout10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9.xml"/></Relationships>
</file>

<file path=ppt/slideLayouts/_rels/slideLayout10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0.xml"/></Relationships>
</file>

<file path=ppt/slideLayouts/_rels/slideLayout10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1.xml"/></Relationships>
</file>

<file path=ppt/slideLayouts/_rels/slideLayout10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2.xml"/></Relationships>
</file>

<file path=ppt/slideLayouts/_rels/slideLayout10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3.xml"/></Relationships>
</file>

<file path=ppt/slideLayouts/_rels/slideLayout10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4.xml"/></Relationships>
</file>

<file path=ppt/slideLayouts/_rels/slideLayout10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5.xml"/></Relationships>
</file>

<file path=ppt/slideLayouts/_rels/slideLayout10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7.xml"/></Relationships>
</file>

<file path=ppt/slideLayouts/_rels/slideLayout11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8.xml"/></Relationships>
</file>

<file path=ppt/slideLayouts/_rels/slideLayout11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9.xml"/></Relationships>
</file>

<file path=ppt/slideLayouts/_rels/slideLayout11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0.xml"/></Relationships>
</file>

<file path=ppt/slideLayouts/_rels/slideLayout11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1.xml"/></Relationships>
</file>

<file path=ppt/slideLayouts/_rels/slideLayout11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3.xml"/></Relationships>
</file>

<file path=ppt/slideLayouts/_rels/slideLayout11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4.xml"/></Relationships>
</file>

<file path=ppt/slideLayouts/_rels/slideLayout11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5.xml"/></Relationships>
</file>

<file path=ppt/slideLayouts/_rels/slideLayout11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6.xml"/></Relationships>
</file>

<file path=ppt/slideLayouts/_rels/slideLayout11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8.xml"/></Relationships>
</file>

<file path=ppt/slideLayouts/_rels/slideLayout12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9.xml"/></Relationships>
</file>

<file path=ppt/slideLayouts/_rels/slideLayout12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0.xml"/></Relationships>
</file>

<file path=ppt/slideLayouts/_rels/slideLayout12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1.xml"/></Relationships>
</file>

<file path=ppt/slideLayouts/_rels/slideLayout12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2.xml"/></Relationships>
</file>

<file path=ppt/slideLayouts/_rels/slideLayout12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3.xml"/></Relationships>
</file>

<file path=ppt/slideLayouts/_rels/slideLayout12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4.xml"/></Relationships>
</file>

<file path=ppt/slideLayouts/_rels/slideLayout12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5.xml"/></Relationships>
</file>

<file path=ppt/slideLayouts/_rels/slideLayout12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6.xml"/></Relationships>
</file>

<file path=ppt/slideLayouts/_rels/slideLayout12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8.xml"/></Relationships>
</file>

<file path=ppt/slideLayouts/_rels/slideLayout13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9.xml"/></Relationships>
</file>

<file path=ppt/slideLayouts/_rels/slideLayout13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0.xml"/></Relationships>
</file>

<file path=ppt/slideLayouts/_rels/slideLayout13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1.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4.xml"/><Relationship Id="rId1" Type="http://schemas.openxmlformats.org/officeDocument/2006/relationships/tags" Target="../tags/tag82.xml"/><Relationship Id="rId4" Type="http://schemas.openxmlformats.org/officeDocument/2006/relationships/image" Target="../media/image3.png"/></Relationships>
</file>

<file path=ppt/slideLayouts/_rels/slideLayout13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3.xml"/></Relationships>
</file>

<file path=ppt/slideLayouts/_rels/slideLayout13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4.xml"/></Relationships>
</file>

<file path=ppt/slideLayouts/_rels/slideLayout13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5.xml"/></Relationships>
</file>

<file path=ppt/slideLayouts/_rels/slideLayout13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6.xml"/></Relationships>
</file>

<file path=ppt/slideLayouts/_rels/slideLayout13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8.xml"/></Relationships>
</file>

<file path=ppt/slideLayouts/_rels/slideLayout14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9.xml"/></Relationships>
</file>

<file path=ppt/slideLayouts/_rels/slideLayout14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0.xml"/></Relationships>
</file>

<file path=ppt/slideLayouts/_rels/slideLayout14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1.xml"/></Relationships>
</file>

<file path=ppt/slideLayouts/_rels/slideLayout14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2.xml"/></Relationships>
</file>

<file path=ppt/slideLayouts/_rels/slideLayout14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3.xml"/></Relationships>
</file>

<file path=ppt/slideLayouts/_rels/slideLayout14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4.xml"/></Relationships>
</file>

<file path=ppt/slideLayouts/_rels/slideLayout14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5.xml"/></Relationships>
</file>

<file path=ppt/slideLayouts/_rels/slideLayout14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6.xml"/></Relationships>
</file>

<file path=ppt/slideLayouts/_rels/slideLayout14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8.xml"/></Relationships>
</file>

<file path=ppt/slideLayouts/_rels/slideLayout15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9.xml"/></Relationships>
</file>

<file path=ppt/slideLayouts/_rels/slideLayout15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0.xml"/></Relationships>
</file>

<file path=ppt/slideLayouts/_rels/slideLayout15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1.xml"/></Relationships>
</file>

<file path=ppt/slideLayouts/_rels/slideLayout15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2.xml"/></Relationships>
</file>

<file path=ppt/slideLayouts/_rels/slideLayout15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3.xml"/></Relationships>
</file>

<file path=ppt/slideLayouts/_rels/slideLayout15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4.xml"/></Relationships>
</file>

<file path=ppt/slideLayouts/_rels/slideLayout15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5.xml"/></Relationships>
</file>

<file path=ppt/slideLayouts/_rels/slideLayout15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6.xml"/></Relationships>
</file>

<file path=ppt/slideLayouts/_rels/slideLayout15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8.xml"/></Relationships>
</file>

<file path=ppt/slideLayouts/_rels/slideLayout16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9.xml"/></Relationships>
</file>

<file path=ppt/slideLayouts/_rels/slideLayout16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10.xml"/></Relationships>
</file>

<file path=ppt/slideLayouts/_rels/slideLayout16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11.xml"/></Relationships>
</file>

<file path=ppt/slideLayouts/_rels/slideLayout16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12.xml"/></Relationships>
</file>

<file path=ppt/slideLayouts/_rels/slideLayout16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13.xml"/></Relationships>
</file>

<file path=ppt/slideLayouts/_rels/slideLayout16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14.xml"/></Relationships>
</file>

<file path=ppt/slideLayouts/_rels/slideLayout16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15.xml"/></Relationships>
</file>

<file path=ppt/slideLayouts/_rels/slideLayout16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16.xml"/></Relationships>
</file>

<file path=ppt/slideLayouts/_rels/slideLayout16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18.xml"/></Relationships>
</file>

<file path=ppt/slideLayouts/_rels/slideLayout17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20.xml"/></Relationships>
</file>

<file path=ppt/slideLayouts/_rels/slideLayout17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21.xml"/></Relationships>
</file>

<file path=ppt/slideLayouts/_rels/slideLayout17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22.xml"/></Relationships>
</file>

<file path=ppt/slideLayouts/_rels/slideLayout17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23.xml"/></Relationships>
</file>

<file path=ppt/slideLayouts/_rels/slideLayout17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24.xml"/></Relationships>
</file>

<file path=ppt/slideLayouts/_rels/slideLayout17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25.xml"/></Relationships>
</file>

<file path=ppt/slideLayouts/_rels/slideLayout17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26.xml"/></Relationships>
</file>

<file path=ppt/slideLayouts/_rels/slideLayout17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27.xml"/></Relationships>
</file>

<file path=ppt/slideLayouts/_rels/slideLayout17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2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29.xml"/></Relationships>
</file>

<file path=ppt/slideLayouts/_rels/slideLayout18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30.xml"/></Relationships>
</file>

<file path=ppt/slideLayouts/_rels/slideLayout18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31.xml"/></Relationships>
</file>

<file path=ppt/slideLayouts/_rels/slideLayout18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32.xml"/></Relationships>
</file>

<file path=ppt/slideLayouts/_rels/slideLayout18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33.xml"/></Relationships>
</file>

<file path=ppt/slideLayouts/_rels/slideLayout18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34.xml"/></Relationships>
</file>

<file path=ppt/slideLayouts/_rels/slideLayout18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35.xml"/></Relationships>
</file>

<file path=ppt/slideLayouts/_rels/slideLayout18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36.xml"/></Relationships>
</file>

<file path=ppt/slideLayouts/_rels/slideLayout18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37.xml"/></Relationships>
</file>

<file path=ppt/slideLayouts/_rels/slideLayout18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3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5.xml"/><Relationship Id="rId1" Type="http://schemas.openxmlformats.org/officeDocument/2006/relationships/tags" Target="../tags/tag139.xml"/><Relationship Id="rId4" Type="http://schemas.openxmlformats.org/officeDocument/2006/relationships/image" Target="../media/image3.png"/></Relationships>
</file>

<file path=ppt/slideLayouts/_rels/slideLayout19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40.xml"/></Relationships>
</file>

<file path=ppt/slideLayouts/_rels/slideLayout19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41.xml"/></Relationships>
</file>

<file path=ppt/slideLayouts/_rels/slideLayout19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42.xml"/></Relationships>
</file>

<file path=ppt/slideLayouts/_rels/slideLayout19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43.xml"/></Relationships>
</file>

<file path=ppt/slideLayouts/_rels/slideLayout19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44.xml"/></Relationships>
</file>

<file path=ppt/slideLayouts/_rels/slideLayout19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45.xml"/></Relationships>
</file>

<file path=ppt/slideLayouts/_rels/slideLayout19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46.xml"/></Relationships>
</file>

<file path=ppt/slideLayouts/_rels/slideLayout19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47.xml"/></Relationships>
</file>

<file path=ppt/slideLayouts/_rels/slideLayout19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4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49.xml"/></Relationships>
</file>

<file path=ppt/slideLayouts/_rels/slideLayout20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50.xml"/></Relationships>
</file>

<file path=ppt/slideLayouts/_rels/slideLayout20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51.xml"/></Relationships>
</file>

<file path=ppt/slideLayouts/_rels/slideLayout20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52.xml"/></Relationships>
</file>

<file path=ppt/slideLayouts/_rels/slideLayout20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53.xml"/></Relationships>
</file>

<file path=ppt/slideLayouts/_rels/slideLayout20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54.xml"/></Relationships>
</file>

<file path=ppt/slideLayouts/_rels/slideLayout20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55.xml"/></Relationships>
</file>

<file path=ppt/slideLayouts/_rels/slideLayout20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56.xml"/></Relationships>
</file>

<file path=ppt/slideLayouts/_rels/slideLayout20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57.xml"/></Relationships>
</file>

<file path=ppt/slideLayouts/_rels/slideLayout20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5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59.xml"/></Relationships>
</file>

<file path=ppt/slideLayouts/_rels/slideLayout21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60.xml"/></Relationships>
</file>

<file path=ppt/slideLayouts/_rels/slideLayout21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61.xml"/></Relationships>
</file>

<file path=ppt/slideLayouts/_rels/slideLayout21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62.xml"/></Relationships>
</file>

<file path=ppt/slideLayouts/_rels/slideLayout21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63.xml"/></Relationships>
</file>

<file path=ppt/slideLayouts/_rels/slideLayout21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64.xml"/></Relationships>
</file>

<file path=ppt/slideLayouts/_rels/slideLayout21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65.xml"/></Relationships>
</file>

<file path=ppt/slideLayouts/_rels/slideLayout21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66.xml"/></Relationships>
</file>

<file path=ppt/slideLayouts/_rels/slideLayout21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67.xml"/></Relationships>
</file>

<file path=ppt/slideLayouts/_rels/slideLayout21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6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69.xml"/></Relationships>
</file>

<file path=ppt/slideLayouts/_rels/slideLayout22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70.xml"/></Relationships>
</file>

<file path=ppt/slideLayouts/_rels/slideLayout22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71.xml"/></Relationships>
</file>

<file path=ppt/slideLayouts/_rels/slideLayout22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72.xml"/></Relationships>
</file>

<file path=ppt/slideLayouts/_rels/slideLayout22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73.xml"/></Relationships>
</file>

<file path=ppt/slideLayouts/_rels/slideLayout22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74.xml"/></Relationships>
</file>

<file path=ppt/slideLayouts/_rels/slideLayout22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75.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77.xml"/></Relationships>
</file>

<file path=ppt/slideLayouts/_rels/slideLayout23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79.xml"/></Relationships>
</file>

<file path=ppt/slideLayouts/_rels/slideLayout23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80.xml"/></Relationships>
</file>

<file path=ppt/slideLayouts/_rels/slideLayout23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81.xml"/></Relationships>
</file>

<file path=ppt/slideLayouts/_rels/slideLayout23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82.xml"/></Relationships>
</file>

<file path=ppt/slideLayouts/_rels/slideLayout23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83.xml"/></Relationships>
</file>

<file path=ppt/slideLayouts/_rels/slideLayout23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84.xml"/></Relationships>
</file>

<file path=ppt/slideLayouts/_rels/slideLayout23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85.xml"/></Relationships>
</file>

<file path=ppt/slideLayouts/_rels/slideLayout23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86.xml"/></Relationships>
</file>

<file path=ppt/slideLayouts/_rels/slideLayout23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8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88.xml"/></Relationships>
</file>

<file path=ppt/slideLayouts/_rels/slideLayout24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89.xml"/></Relationships>
</file>

<file path=ppt/slideLayouts/_rels/slideLayout24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90.xml"/></Relationships>
</file>

<file path=ppt/slideLayouts/_rels/slideLayout24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91.xml"/></Relationships>
</file>

<file path=ppt/slideLayouts/_rels/slideLayout24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92.xml"/></Relationships>
</file>

<file path=ppt/slideLayouts/_rels/slideLayout24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93.xml"/></Relationships>
</file>

<file path=ppt/slideLayouts/_rels/slideLayout24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94.xml"/></Relationships>
</file>

<file path=ppt/slideLayouts/_rels/slideLayout24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95.xml"/></Relationships>
</file>

<file path=ppt/slideLayouts/_rels/slideLayout24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96.xml"/></Relationships>
</file>

<file path=ppt/slideLayouts/_rels/slideLayout24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9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7.xml"/><Relationship Id="rId1" Type="http://schemas.openxmlformats.org/officeDocument/2006/relationships/tags" Target="../tags/tag198.xml"/><Relationship Id="rId4" Type="http://schemas.openxmlformats.org/officeDocument/2006/relationships/image" Target="../media/image3.png"/></Relationships>
</file>

<file path=ppt/slideLayouts/_rels/slideLayout25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99.xml"/></Relationships>
</file>

<file path=ppt/slideLayouts/_rels/slideLayout25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200.xml"/></Relationships>
</file>

<file path=ppt/slideLayouts/_rels/slideLayout25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201.xml"/></Relationships>
</file>

<file path=ppt/slideLayouts/_rels/slideLayout25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202.xml"/></Relationships>
</file>

<file path=ppt/slideLayouts/_rels/slideLayout25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203.xml"/></Relationships>
</file>

<file path=ppt/slideLayouts/_rels/slideLayout25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204.xml"/></Relationships>
</file>

<file path=ppt/slideLayouts/_rels/slideLayout25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205.xml"/></Relationships>
</file>

<file path=ppt/slideLayouts/_rels/slideLayout25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206.xml"/></Relationships>
</file>

<file path=ppt/slideLayouts/_rels/slideLayout25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20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208.xml"/></Relationships>
</file>

<file path=ppt/slideLayouts/_rels/slideLayout26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209.xml"/></Relationships>
</file>

<file path=ppt/slideLayouts/_rels/slideLayout26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210.xml"/></Relationships>
</file>

<file path=ppt/slideLayouts/_rels/slideLayout26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211.xml"/></Relationships>
</file>

<file path=ppt/slideLayouts/_rels/slideLayout26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212.xml"/></Relationships>
</file>

<file path=ppt/slideLayouts/_rels/slideLayout26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213.xml"/></Relationships>
</file>

<file path=ppt/slideLayouts/_rels/slideLayout26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214.xml"/></Relationships>
</file>

<file path=ppt/slideLayouts/_rels/slideLayout26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215.xml"/></Relationships>
</file>

<file path=ppt/slideLayouts/_rels/slideLayout26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216.xml"/></Relationships>
</file>

<file path=ppt/slideLayouts/_rels/slideLayout26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21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218.xml"/></Relationships>
</file>

<file path=ppt/slideLayouts/_rels/slideLayout27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219.xml"/></Relationships>
</file>

<file path=ppt/slideLayouts/_rels/slideLayout27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220.xml"/></Relationships>
</file>

<file path=ppt/slideLayouts/_rels/slideLayout27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221.xml"/></Relationships>
</file>

<file path=ppt/slideLayouts/_rels/slideLayout27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222.xml"/></Relationships>
</file>

<file path=ppt/slideLayouts/_rels/slideLayout27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223.xml"/></Relationships>
</file>

<file path=ppt/slideLayouts/_rels/slideLayout27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224.xml"/></Relationships>
</file>

<file path=ppt/slideLayouts/_rels/slideLayout27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225.xml"/></Relationships>
</file>

<file path=ppt/slideLayouts/_rels/slideLayout27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226.xml"/></Relationships>
</file>

<file path=ppt/slideLayouts/_rels/slideLayout27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22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228.xml"/></Relationships>
</file>

<file path=ppt/slideLayouts/_rels/slideLayout28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229.xml"/></Relationships>
</file>

<file path=ppt/slideLayouts/_rels/slideLayout28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230.xml"/></Relationships>
</file>

<file path=ppt/slideLayouts/_rels/slideLayout28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231.xml"/></Relationships>
</file>

<file path=ppt/slideLayouts/_rels/slideLayout28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232.xml"/></Relationships>
</file>

<file path=ppt/slideLayouts/_rels/slideLayout28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233.xml"/></Relationships>
</file>

<file path=ppt/slideLayouts/_rels/slideLayout28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23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xml"/></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xml"/></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xml"/></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xml"/></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xml"/></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2.xml"/></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3.xml"/></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4.xml"/></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xml"/></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7.xml"/></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8.xml"/></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9.xml"/></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0.xml"/></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1.xml"/></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2.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3.xml"/></Relationships>
</file>

<file path=ppt/slideLayouts/_rels/slideLayout7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3.xml"/><Relationship Id="rId1" Type="http://schemas.openxmlformats.org/officeDocument/2006/relationships/tags" Target="../tags/tag25.xml"/><Relationship Id="rId4" Type="http://schemas.openxmlformats.org/officeDocument/2006/relationships/image" Target="../media/image3.png"/></Relationships>
</file>

<file path=ppt/slideLayouts/_rels/slideLayout7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7.xml"/></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8.xml"/></Relationships>
</file>

<file path=ppt/slideLayouts/_rels/slideLayout8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9.xml"/></Relationships>
</file>

<file path=ppt/slideLayouts/_rels/slideLayout8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0.xml"/></Relationships>
</file>

<file path=ppt/slideLayouts/_rels/slideLayout8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1.xml"/></Relationships>
</file>

<file path=ppt/slideLayouts/_rels/slideLayout8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2.xml"/></Relationships>
</file>

<file path=ppt/slideLayouts/_rels/slideLayout8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3.xml"/></Relationships>
</file>

<file path=ppt/slideLayouts/_rels/slideLayout8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4.xml"/></Relationships>
</file>

<file path=ppt/slideLayouts/_rels/slideLayout8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5.xml"/></Relationships>
</file>

<file path=ppt/slideLayouts/_rels/slideLayout8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7.xml"/></Relationships>
</file>

<file path=ppt/slideLayouts/_rels/slideLayout9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8.xml"/></Relationships>
</file>

<file path=ppt/slideLayouts/_rels/slideLayout9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9.xml"/></Relationships>
</file>

<file path=ppt/slideLayouts/_rels/slideLayout9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0.xml"/></Relationships>
</file>

<file path=ppt/slideLayouts/_rels/slideLayout9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1.xml"/></Relationships>
</file>

<file path=ppt/slideLayouts/_rels/slideLayout9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2.xml"/></Relationships>
</file>

<file path=ppt/slideLayouts/_rels/slideLayout9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3.xml"/></Relationships>
</file>

<file path=ppt/slideLayouts/_rels/slideLayout9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4.xml"/></Relationships>
</file>

<file path=ppt/slideLayouts/_rels/slideLayout9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5.xml"/></Relationships>
</file>

<file path=ppt/slideLayouts/_rels/slideLayout9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pPr/>
              <a:t>6 September, 2019</a:t>
            </a:fld>
            <a:endParaRPr lang="en-GB" dirty="0"/>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Simple layouts</a:t>
            </a: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31989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hart + text">
    <p:spTree>
      <p:nvGrpSpPr>
        <p:cNvPr id="1" name=""/>
        <p:cNvGrpSpPr/>
        <p:nvPr/>
      </p:nvGrpSpPr>
      <p:grpSpPr>
        <a:xfrm>
          <a:off x="0" y="0"/>
          <a:ext cx="0" cy="0"/>
          <a:chOff x="0" y="0"/>
          <a:chExt cx="0" cy="0"/>
        </a:xfrm>
      </p:grpSpPr>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9" name="Content Placeholder 8"/>
          <p:cNvSpPr>
            <a:spLocks noGrp="1"/>
          </p:cNvSpPr>
          <p:nvPr>
            <p:ph sz="quarter" idx="19" hasCustomPrompt="1"/>
          </p:nvPr>
        </p:nvSpPr>
        <p:spPr>
          <a:xfrm>
            <a:off x="719136" y="1803400"/>
            <a:ext cx="3579813" cy="4642643"/>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6 September, 2019</a:t>
            </a:fld>
            <a:endParaRPr lang="en-GB" dirty="0"/>
          </a:p>
        </p:txBody>
      </p:sp>
      <p:sp>
        <p:nvSpPr>
          <p:cNvPr id="103"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6" name="Text Placeholder 3"/>
          <p:cNvSpPr>
            <a:spLocks noGrp="1"/>
          </p:cNvSpPr>
          <p:nvPr>
            <p:ph type="body" sz="quarter" idx="16"/>
          </p:nvPr>
        </p:nvSpPr>
        <p:spPr>
          <a:xfrm>
            <a:off x="4803774" y="1803400"/>
            <a:ext cx="3603625" cy="719137"/>
          </a:xfrm>
        </p:spPr>
        <p:txBody>
          <a:bodyPr/>
          <a:lstStyle>
            <a:lvl1pPr>
              <a:defRPr>
                <a:latin typeface="Franklin Gothic Medium" panose="020B0603020102020204" pitchFamily="34" charset="0"/>
              </a:defRPr>
            </a:lvl1pPr>
          </a:lstStyle>
          <a:p>
            <a:pPr lvl="0"/>
            <a:r>
              <a:rPr lang="en-US"/>
              <a:t>Click to edit Master text styles</a:t>
            </a:r>
          </a:p>
        </p:txBody>
      </p:sp>
      <p:sp>
        <p:nvSpPr>
          <p:cNvPr id="17" name="Text Placeholder 5"/>
          <p:cNvSpPr>
            <a:spLocks noGrp="1"/>
          </p:cNvSpPr>
          <p:nvPr>
            <p:ph type="body" sz="quarter" idx="17"/>
          </p:nvPr>
        </p:nvSpPr>
        <p:spPr>
          <a:xfrm>
            <a:off x="4803774" y="2527300"/>
            <a:ext cx="3603625" cy="39711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89003443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a:t>Click to edit Master title style</a:t>
            </a:r>
            <a:endParaRPr lang="en-US" dirty="0"/>
          </a:p>
        </p:txBody>
      </p:sp>
      <p:sp>
        <p:nvSpPr>
          <p:cNvPr id="4" name="Text Placeholder 3"/>
          <p:cNvSpPr>
            <a:spLocks noGrp="1"/>
          </p:cNvSpPr>
          <p:nvPr>
            <p:ph type="body" sz="half" idx="2"/>
          </p:nvPr>
        </p:nvSpPr>
        <p:spPr>
          <a:xfrm>
            <a:off x="5038724" y="2160588"/>
            <a:ext cx="3600844" cy="395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6 September, 2019</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136" y="2160588"/>
            <a:ext cx="3959225" cy="3240274"/>
          </a:xfrm>
          <a:prstGeom prst="roundRect">
            <a:avLst>
              <a:gd name="adj" fmla="val 3484"/>
            </a:avLst>
          </a:prstGeom>
        </p:spPr>
        <p:txBody>
          <a:bodyPr/>
          <a:lstStyle/>
          <a:p>
            <a:pPr lvl="0"/>
            <a:r>
              <a:rPr lang="en-US" noProof="0" dirty="0"/>
              <a:t>Click icon to add picture</a:t>
            </a:r>
            <a:endParaRPr lang="en-GB" noProof="0" dirty="0"/>
          </a:p>
        </p:txBody>
      </p:sp>
      <p:sp>
        <p:nvSpPr>
          <p:cNvPr id="62"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59301236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3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a:t>Click to edit Master title style</a:t>
            </a:r>
            <a:endParaRPr lang="en-US" dirty="0"/>
          </a:p>
        </p:txBody>
      </p:sp>
      <p:sp>
        <p:nvSpPr>
          <p:cNvPr id="4" name="Text Placeholder 3"/>
          <p:cNvSpPr>
            <a:spLocks noGrp="1"/>
          </p:cNvSpPr>
          <p:nvPr>
            <p:ph type="body" sz="half" idx="2"/>
          </p:nvPr>
        </p:nvSpPr>
        <p:spPr>
          <a:xfrm>
            <a:off x="5038724" y="2160588"/>
            <a:ext cx="3600844"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6 September, 2019</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4" cy="1439862"/>
          </a:xfrm>
          <a:prstGeom prst="roundRect">
            <a:avLst>
              <a:gd name="adj" fmla="val 5286"/>
            </a:avLst>
          </a:prstGeom>
        </p:spPr>
        <p:txBody>
          <a:bodyPr/>
          <a:lstStyle/>
          <a:p>
            <a:pPr lvl="0"/>
            <a:r>
              <a:rPr lang="en-US" noProof="0" dirty="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6" y="3960813"/>
            <a:ext cx="3958433" cy="1440050"/>
          </a:xfrm>
          <a:prstGeom prst="roundRect">
            <a:avLst>
              <a:gd name="adj" fmla="val 5286"/>
            </a:avLst>
          </a:prstGeom>
        </p:spPr>
        <p:txBody>
          <a:bodyPr/>
          <a:lstStyle/>
          <a:p>
            <a:pPr lvl="0"/>
            <a:r>
              <a:rPr lang="en-US" noProof="0" dirty="0"/>
              <a:t>Click icon to add picture</a:t>
            </a:r>
            <a:endParaRPr lang="en-GB" noProof="0" dirty="0"/>
          </a:p>
        </p:txBody>
      </p:sp>
      <p:sp>
        <p:nvSpPr>
          <p:cNvPr id="61" name="Text Placeholder 6"/>
          <p:cNvSpPr>
            <a:spLocks noGrp="1"/>
          </p:cNvSpPr>
          <p:nvPr>
            <p:ph type="body" sz="quarter" idx="13"/>
          </p:nvPr>
        </p:nvSpPr>
        <p:spPr>
          <a:xfrm>
            <a:off x="719136" y="5760000"/>
            <a:ext cx="395922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47947556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6 September, 2019</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6054" cy="719137"/>
          </a:xfrm>
          <a:prstGeom prst="roundRect">
            <a:avLst>
              <a:gd name="adj" fmla="val 5286"/>
            </a:avLst>
          </a:prstGeom>
        </p:spPr>
        <p:txBody>
          <a:bodyPr/>
          <a:lstStyle/>
          <a:p>
            <a:pPr lvl="0"/>
            <a:r>
              <a:rPr lang="en-US" noProof="0" dirty="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2159212"/>
          </a:xfrm>
          <a:prstGeom prst="roundRect">
            <a:avLst>
              <a:gd name="adj" fmla="val 5286"/>
            </a:avLst>
          </a:prstGeom>
        </p:spPr>
        <p:txBody>
          <a:bodyPr/>
          <a:lstStyle/>
          <a:p>
            <a:pPr lvl="0"/>
            <a:r>
              <a:rPr lang="en-US" noProof="0" dirty="0"/>
              <a:t>Click icon to add picture</a:t>
            </a:r>
            <a:endParaRPr lang="en-GB" noProof="0" dirty="0"/>
          </a:p>
        </p:txBody>
      </p:sp>
      <p:sp>
        <p:nvSpPr>
          <p:cNvPr id="61" name="Text Placeholder 6"/>
          <p:cNvSpPr>
            <a:spLocks noGrp="1"/>
          </p:cNvSpPr>
          <p:nvPr>
            <p:ph type="body" sz="quarter" idx="13"/>
          </p:nvPr>
        </p:nvSpPr>
        <p:spPr>
          <a:xfrm>
            <a:off x="719136" y="5760000"/>
            <a:ext cx="395684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5" y="3240788"/>
            <a:ext cx="1797846" cy="2159212"/>
          </a:xfrm>
          <a:prstGeom prst="roundRect">
            <a:avLst>
              <a:gd name="adj" fmla="val 5286"/>
            </a:avLst>
          </a:prstGeom>
        </p:spPr>
        <p:txBody>
          <a:bodyPr/>
          <a:lstStyle/>
          <a:p>
            <a:pPr lvl="0"/>
            <a:r>
              <a:rPr lang="en-US" noProof="0" dirty="0"/>
              <a:t>Click icon to add picture</a:t>
            </a:r>
            <a:endParaRPr lang="en-GB" noProof="0" dirty="0"/>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6028786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5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6 September, 2019</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6054" cy="719137"/>
          </a:xfrm>
          <a:prstGeom prst="roundRect">
            <a:avLst>
              <a:gd name="adj" fmla="val 15436"/>
            </a:avLst>
          </a:prstGeom>
        </p:spPr>
        <p:txBody>
          <a:bodyPr/>
          <a:lstStyle/>
          <a:p>
            <a:pPr lvl="0"/>
            <a:r>
              <a:rPr lang="en-US" noProof="0" dirty="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3956054" cy="2159212"/>
          </a:xfrm>
          <a:prstGeom prst="roundRect">
            <a:avLst>
              <a:gd name="adj" fmla="val 5286"/>
            </a:avLst>
          </a:prstGeom>
        </p:spPr>
        <p:txBody>
          <a:bodyPr/>
          <a:lstStyle/>
          <a:p>
            <a:pPr lvl="0"/>
            <a:r>
              <a:rPr lang="en-US" noProof="0" dirty="0"/>
              <a:t>Click icon to add picture</a:t>
            </a:r>
            <a:endParaRPr lang="en-GB" noProof="0" dirty="0"/>
          </a:p>
        </p:txBody>
      </p:sp>
      <p:sp>
        <p:nvSpPr>
          <p:cNvPr id="61" name="Text Placeholder 6"/>
          <p:cNvSpPr>
            <a:spLocks noGrp="1"/>
          </p:cNvSpPr>
          <p:nvPr>
            <p:ph type="body" sz="quarter" idx="13"/>
          </p:nvPr>
        </p:nvSpPr>
        <p:spPr>
          <a:xfrm>
            <a:off x="719136" y="5760000"/>
            <a:ext cx="395684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21259540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4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6 September, 2019</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3" cy="719137"/>
          </a:xfrm>
          <a:prstGeom prst="roundRect">
            <a:avLst>
              <a:gd name="adj" fmla="val 10361"/>
            </a:avLst>
          </a:prstGeom>
        </p:spPr>
        <p:txBody>
          <a:bodyPr>
            <a:normAutofit/>
          </a:bodyPr>
          <a:lstStyle>
            <a:lvl1pPr>
              <a:defRPr sz="1200"/>
            </a:lvl1pPr>
          </a:lstStyle>
          <a:p>
            <a:pPr lvl="0"/>
            <a:r>
              <a:rPr lang="en-US" noProof="0" dirty="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1078800"/>
          </a:xfrm>
          <a:prstGeom prst="roundRect">
            <a:avLst>
              <a:gd name="adj" fmla="val 5286"/>
            </a:avLst>
          </a:prstGeom>
        </p:spPr>
        <p:txBody>
          <a:bodyPr>
            <a:normAutofit/>
          </a:bodyPr>
          <a:lstStyle>
            <a:lvl1pPr>
              <a:defRPr sz="1200"/>
            </a:lvl1pPr>
          </a:lstStyle>
          <a:p>
            <a:pPr lvl="0"/>
            <a:r>
              <a:rPr lang="en-US" noProof="0" dirty="0"/>
              <a:t>Click icon to add picture</a:t>
            </a:r>
            <a:endParaRPr lang="en-GB" noProof="0" dirty="0"/>
          </a:p>
        </p:txBody>
      </p:sp>
      <p:sp>
        <p:nvSpPr>
          <p:cNvPr id="61"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6" y="3240788"/>
            <a:ext cx="1800224" cy="1078800"/>
          </a:xfrm>
          <a:prstGeom prst="roundRect">
            <a:avLst>
              <a:gd name="adj" fmla="val 5286"/>
            </a:avLst>
          </a:prstGeom>
        </p:spPr>
        <p:txBody>
          <a:bodyPr>
            <a:normAutofit/>
          </a:bodyPr>
          <a:lstStyle>
            <a:lvl1pPr>
              <a:defRPr sz="1200"/>
            </a:lvl1pPr>
          </a:lstStyle>
          <a:p>
            <a:pPr lvl="0"/>
            <a:r>
              <a:rPr lang="en-US" noProof="0" dirty="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719927" y="4680838"/>
            <a:ext cx="3958433" cy="719162"/>
          </a:xfrm>
          <a:prstGeom prst="roundRect">
            <a:avLst>
              <a:gd name="adj" fmla="val 5286"/>
            </a:avLst>
          </a:prstGeom>
        </p:spPr>
        <p:txBody>
          <a:bodyPr>
            <a:normAutofit/>
          </a:bodyPr>
          <a:lstStyle>
            <a:lvl1pPr>
              <a:defRPr sz="1200"/>
            </a:lvl1pPr>
          </a:lstStyle>
          <a:p>
            <a:pPr lvl="0"/>
            <a:r>
              <a:rPr lang="en-US" noProof="0" dirty="0"/>
              <a:t>Click icon to add picture</a:t>
            </a:r>
            <a:endParaRPr lang="en-GB" noProof="0" dirty="0"/>
          </a:p>
        </p:txBody>
      </p:sp>
      <p:sp>
        <p:nvSpPr>
          <p:cNvPr id="6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63320524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6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6 September, 2019</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3" cy="719137"/>
          </a:xfrm>
          <a:prstGeom prst="roundRect">
            <a:avLst>
              <a:gd name="adj" fmla="val 5286"/>
            </a:avLst>
          </a:prstGeom>
        </p:spPr>
        <p:txBody>
          <a:bodyPr>
            <a:normAutofit/>
          </a:bodyPr>
          <a:lstStyle>
            <a:lvl1pPr>
              <a:defRPr sz="1200"/>
            </a:lvl1pPr>
          </a:lstStyle>
          <a:p>
            <a:pPr lvl="0"/>
            <a:r>
              <a:rPr lang="en-US" noProof="0" dirty="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1078800"/>
          </a:xfrm>
          <a:prstGeom prst="roundRect">
            <a:avLst>
              <a:gd name="adj" fmla="val 5286"/>
            </a:avLst>
          </a:prstGeom>
        </p:spPr>
        <p:txBody>
          <a:bodyPr>
            <a:normAutofit/>
          </a:bodyPr>
          <a:lstStyle>
            <a:lvl1pPr>
              <a:defRPr sz="1200"/>
            </a:lvl1pPr>
          </a:lstStyle>
          <a:p>
            <a:pPr lvl="0"/>
            <a:r>
              <a:rPr lang="en-US" noProof="0" dirty="0"/>
              <a:t>Click icon to add picture</a:t>
            </a:r>
            <a:endParaRPr lang="en-GB" noProof="0" dirty="0"/>
          </a:p>
        </p:txBody>
      </p:sp>
      <p:sp>
        <p:nvSpPr>
          <p:cNvPr id="61"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6" y="3240788"/>
            <a:ext cx="1800224" cy="720025"/>
          </a:xfrm>
          <a:prstGeom prst="roundRect">
            <a:avLst>
              <a:gd name="adj" fmla="val 5286"/>
            </a:avLst>
          </a:prstGeom>
        </p:spPr>
        <p:txBody>
          <a:bodyPr>
            <a:normAutofit/>
          </a:bodyPr>
          <a:lstStyle>
            <a:lvl1pPr>
              <a:defRPr sz="1200"/>
            </a:lvl1pPr>
          </a:lstStyle>
          <a:p>
            <a:pPr lvl="0"/>
            <a:r>
              <a:rPr lang="en-US" noProof="0" dirty="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719928" y="4679950"/>
            <a:ext cx="1797846" cy="720050"/>
          </a:xfrm>
          <a:prstGeom prst="roundRect">
            <a:avLst>
              <a:gd name="adj" fmla="val 5286"/>
            </a:avLst>
          </a:prstGeom>
        </p:spPr>
        <p:txBody>
          <a:bodyPr>
            <a:normAutofit/>
          </a:bodyPr>
          <a:lstStyle>
            <a:lvl1pPr>
              <a:defRPr sz="1200"/>
            </a:lvl1pPr>
          </a:lstStyle>
          <a:p>
            <a:pPr lvl="0"/>
            <a:r>
              <a:rPr lang="en-US" noProof="0" dirty="0"/>
              <a:t>Click icon to add picture</a:t>
            </a:r>
            <a:endParaRPr lang="en-GB" noProof="0" dirty="0"/>
          </a:p>
        </p:txBody>
      </p:sp>
      <p:sp>
        <p:nvSpPr>
          <p:cNvPr id="6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2878135" y="4319588"/>
            <a:ext cx="1797846" cy="1080750"/>
          </a:xfrm>
          <a:prstGeom prst="roundRect">
            <a:avLst>
              <a:gd name="adj" fmla="val 5286"/>
            </a:avLst>
          </a:prstGeom>
        </p:spPr>
        <p:txBody>
          <a:bodyPr>
            <a:normAutofit/>
          </a:bodyPr>
          <a:lstStyle>
            <a:lvl1pPr>
              <a:defRPr sz="1200"/>
            </a:lvl1pPr>
          </a:lstStyle>
          <a:p>
            <a:pPr lvl="0"/>
            <a:r>
              <a:rPr lang="en-US" noProof="0" dirty="0"/>
              <a:t>Click icon to add picture</a:t>
            </a:r>
            <a:endParaRPr lang="en-GB" noProof="0" dirty="0"/>
          </a:p>
        </p:txBody>
      </p:sp>
      <p:sp>
        <p:nvSpPr>
          <p:cNvPr id="64"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56583311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3_Single column layout">
    <p:spTree>
      <p:nvGrpSpPr>
        <p:cNvPr id="1" name=""/>
        <p:cNvGrpSpPr/>
        <p:nvPr/>
      </p:nvGrpSpPr>
      <p:grpSpPr>
        <a:xfrm>
          <a:off x="0" y="0"/>
          <a:ext cx="0" cy="0"/>
          <a:chOff x="0" y="0"/>
          <a:chExt cx="0" cy="0"/>
        </a:xfrm>
      </p:grpSpPr>
      <p:sp>
        <p:nvSpPr>
          <p:cNvPr id="3" name="Rectangle 2"/>
          <p:cNvSpPr/>
          <p:nvPr userDrawn="1"/>
        </p:nvSpPr>
        <p:spPr>
          <a:xfrm>
            <a:off x="0" y="1079999"/>
            <a:ext cx="9144000" cy="5400001"/>
          </a:xfrm>
          <a:prstGeom prst="rect">
            <a:avLst/>
          </a:prstGeom>
          <a:solidFill>
            <a:srgbClr val="02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latin typeface="Franklin Gothic Book"/>
            </a:endParaRPr>
          </a:p>
        </p:txBody>
      </p:sp>
      <p:sp>
        <p:nvSpPr>
          <p:cNvPr id="2" name="Title 1" descr="Ideally your title should fit on one line." title="Slide title"/>
          <p:cNvSpPr>
            <a:spLocks noGrp="1"/>
          </p:cNvSpPr>
          <p:nvPr>
            <p:ph type="title" hasCustomPrompt="1"/>
          </p:nvPr>
        </p:nvSpPr>
        <p:spPr>
          <a:xfrm>
            <a:off x="708025" y="-1"/>
            <a:ext cx="6348414" cy="1080000"/>
          </a:xfrm>
        </p:spPr>
        <p:txBody>
          <a:bodyPr/>
          <a:lstStyle/>
          <a:p>
            <a:r>
              <a:rPr lang="en-US" dirty="0"/>
              <a:t>Media</a:t>
            </a:r>
            <a:endParaRPr lang="en-GB" dirty="0"/>
          </a:p>
        </p:txBody>
      </p:sp>
      <p:sp>
        <p:nvSpPr>
          <p:cNvPr id="97"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F3BA13B-2A56-B54D-AFFB-21233951D47B}" type="datetime3">
              <a:rPr lang="en-GB" smtClean="0"/>
              <a:t>6 September, 2019</a:t>
            </a:fld>
            <a:endParaRPr lang="en-GB" dirty="0"/>
          </a:p>
        </p:txBody>
      </p:sp>
      <p:sp>
        <p:nvSpPr>
          <p:cNvPr id="98"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9173576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5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6 September, 2019</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a:t>
            </a:r>
            <a:r>
              <a:rPr lang="en-US" sz="7000" baseline="0" dirty="0">
                <a:latin typeface="Franklin Gothic Book"/>
              </a:rPr>
              <a:t> for </a:t>
            </a:r>
            <a:br>
              <a:rPr lang="en-US" sz="7000" baseline="0" dirty="0">
                <a:latin typeface="Franklin Gothic Book"/>
              </a:rPr>
            </a:br>
            <a:r>
              <a:rPr lang="en-US" sz="7000" baseline="0" dirty="0">
                <a:latin typeface="Franklin Gothic Book"/>
              </a:rPr>
              <a:t>case studies</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8477405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6 September, 2019</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ound Same Side Corner Rectangle 5"/>
          <p:cNvSpPr/>
          <p:nvPr userDrawn="1"/>
        </p:nvSpPr>
        <p:spPr>
          <a:xfrm>
            <a:off x="358774" y="1411899"/>
            <a:ext cx="2879724"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1" y="1411899"/>
            <a:ext cx="4680706" cy="5058751"/>
          </a:xfrm>
          <a:prstGeom prst="round2SameRect">
            <a:avLst>
              <a:gd name="adj1" fmla="val 4426"/>
              <a:gd name="adj2" fmla="val 0"/>
            </a:avLst>
          </a:prstGeom>
        </p:spPr>
        <p:txBody>
          <a:bodyPr/>
          <a:lstStyle/>
          <a:p>
            <a:pPr lvl="0"/>
            <a:r>
              <a:rPr lang="en-US" noProof="0" dirty="0"/>
              <a:t>Click icon to add picture</a:t>
            </a:r>
            <a:endParaRPr lang="en-GB" noProof="0" dirty="0"/>
          </a:p>
        </p:txBody>
      </p:sp>
    </p:spTree>
    <p:extLst>
      <p:ext uri="{BB962C8B-B14F-4D97-AF65-F5344CB8AC3E}">
        <p14:creationId xmlns:p14="http://schemas.microsoft.com/office/powerpoint/2010/main" val="307474004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6 September, 2019</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13" name="Text Placeholder 6"/>
          <p:cNvSpPr>
            <a:spLocks noGrp="1"/>
          </p:cNvSpPr>
          <p:nvPr>
            <p:ph type="body" sz="quarter" idx="13"/>
          </p:nvPr>
        </p:nvSpPr>
        <p:spPr>
          <a:xfrm>
            <a:off x="720726" y="2161445"/>
            <a:ext cx="3600000"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14" name="Text Placeholder 6"/>
          <p:cNvSpPr>
            <a:spLocks noGrp="1"/>
          </p:cNvSpPr>
          <p:nvPr>
            <p:ph type="body" sz="quarter" idx="14"/>
          </p:nvPr>
        </p:nvSpPr>
        <p:spPr>
          <a:xfrm>
            <a:off x="4679567" y="2161445"/>
            <a:ext cx="3600002"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2494693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hart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6 September, 2019</a:t>
            </a:fld>
            <a:endParaRPr lang="en-GB" dirty="0"/>
          </a:p>
        </p:txBody>
      </p:sp>
      <p:sp>
        <p:nvSpPr>
          <p:cNvPr id="103"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6" name="Text Placeholder 3"/>
          <p:cNvSpPr>
            <a:spLocks noGrp="1"/>
          </p:cNvSpPr>
          <p:nvPr>
            <p:ph type="body" sz="quarter" idx="16"/>
          </p:nvPr>
        </p:nvSpPr>
        <p:spPr>
          <a:xfrm>
            <a:off x="4803774" y="1780836"/>
            <a:ext cx="3603625" cy="719137"/>
          </a:xfrm>
        </p:spPr>
        <p:txBody>
          <a:bodyPr/>
          <a:lstStyle>
            <a:lvl1pPr>
              <a:defRPr>
                <a:latin typeface="Franklin Gothic Medium" panose="020B0603020102020204" pitchFamily="34" charset="0"/>
              </a:defRPr>
            </a:lvl1pPr>
          </a:lstStyle>
          <a:p>
            <a:pPr lvl="0"/>
            <a:r>
              <a:rPr lang="en-US"/>
              <a:t>Click to edit Master text styles</a:t>
            </a:r>
          </a:p>
        </p:txBody>
      </p:sp>
      <p:sp>
        <p:nvSpPr>
          <p:cNvPr id="17" name="Text Placeholder 5"/>
          <p:cNvSpPr>
            <a:spLocks noGrp="1"/>
          </p:cNvSpPr>
          <p:nvPr>
            <p:ph type="body" sz="quarter" idx="17"/>
          </p:nvPr>
        </p:nvSpPr>
        <p:spPr>
          <a:xfrm>
            <a:off x="4803774" y="2499973"/>
            <a:ext cx="3603625" cy="39984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3"/>
          <p:cNvSpPr>
            <a:spLocks noGrp="1"/>
          </p:cNvSpPr>
          <p:nvPr>
            <p:ph type="body" sz="quarter" idx="18"/>
          </p:nvPr>
        </p:nvSpPr>
        <p:spPr>
          <a:xfrm>
            <a:off x="849706" y="1885156"/>
            <a:ext cx="3329348" cy="566737"/>
          </a:xfrm>
        </p:spPr>
        <p:txBody>
          <a:bodyPr/>
          <a:lstStyle>
            <a:lvl1pPr>
              <a:defRPr sz="1800">
                <a:latin typeface="Franklin Gothic Medium" panose="020B0603020102020204" pitchFamily="34" charset="0"/>
              </a:defRPr>
            </a:lvl1pPr>
          </a:lstStyle>
          <a:p>
            <a:pPr lvl="0"/>
            <a:r>
              <a:rPr lang="en-US"/>
              <a:t>Click to edit Master text styles</a:t>
            </a:r>
          </a:p>
        </p:txBody>
      </p:sp>
      <p:sp>
        <p:nvSpPr>
          <p:cNvPr id="19" name="Content Placeholder 8"/>
          <p:cNvSpPr>
            <a:spLocks noGrp="1"/>
          </p:cNvSpPr>
          <p:nvPr>
            <p:ph sz="quarter" idx="19" hasCustomPrompt="1"/>
          </p:nvPr>
        </p:nvSpPr>
        <p:spPr>
          <a:xfrm>
            <a:off x="719136" y="2527300"/>
            <a:ext cx="3579813" cy="3918743"/>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270488411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6 September, 2019</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ound Same Side Corner Rectangle 5"/>
          <p:cNvSpPr/>
          <p:nvPr userDrawn="1"/>
        </p:nvSpPr>
        <p:spPr>
          <a:xfrm>
            <a:off x="358774" y="1411899"/>
            <a:ext cx="2879724"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1" y="1411899"/>
            <a:ext cx="4680706" cy="1111877"/>
          </a:xfrm>
          <a:prstGeom prst="roundRect">
            <a:avLst/>
          </a:prstGeom>
        </p:spPr>
        <p:txBody>
          <a:bodyPr/>
          <a:lstStyle/>
          <a:p>
            <a:pPr lvl="0"/>
            <a:r>
              <a:rPr lang="en-US" noProof="0" dirty="0"/>
              <a:t>Click icon to add picture</a:t>
            </a:r>
            <a:endParaRPr lang="en-GB" noProof="0" dirty="0"/>
          </a:p>
        </p:txBody>
      </p:sp>
      <p:sp>
        <p:nvSpPr>
          <p:cNvPr id="58" name="Text Placeholder 6"/>
          <p:cNvSpPr>
            <a:spLocks noGrp="1"/>
          </p:cNvSpPr>
          <p:nvPr>
            <p:ph type="body" sz="quarter" idx="15"/>
          </p:nvPr>
        </p:nvSpPr>
        <p:spPr>
          <a:xfrm>
            <a:off x="3598860" y="2879725"/>
            <a:ext cx="4680709" cy="324027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275939375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6 September, 2019</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ound Same Side Corner Rectangle 5"/>
          <p:cNvSpPr/>
          <p:nvPr userDrawn="1"/>
        </p:nvSpPr>
        <p:spPr>
          <a:xfrm>
            <a:off x="358774" y="1439863"/>
            <a:ext cx="2879724" cy="5040138"/>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0" y="5400000"/>
            <a:ext cx="4717259" cy="1080000"/>
          </a:xfrm>
          <a:prstGeom prst="round2SameRect">
            <a:avLst/>
          </a:prstGeom>
        </p:spPr>
        <p:txBody>
          <a:bodyPr/>
          <a:lstStyle/>
          <a:p>
            <a:pPr lvl="0"/>
            <a:r>
              <a:rPr lang="en-US" noProof="0" dirty="0"/>
              <a:t>Click icon to add picture</a:t>
            </a:r>
            <a:endParaRPr lang="en-GB" noProof="0" dirty="0"/>
          </a:p>
        </p:txBody>
      </p:sp>
      <p:sp>
        <p:nvSpPr>
          <p:cNvPr id="58" name="Text Placeholder 6"/>
          <p:cNvSpPr>
            <a:spLocks noGrp="1"/>
          </p:cNvSpPr>
          <p:nvPr>
            <p:ph type="body" sz="quarter" idx="15"/>
          </p:nvPr>
        </p:nvSpPr>
        <p:spPr>
          <a:xfrm>
            <a:off x="3598861" y="1439863"/>
            <a:ext cx="2159000"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59" name="Text Placeholder 6"/>
          <p:cNvSpPr>
            <a:spLocks noGrp="1"/>
          </p:cNvSpPr>
          <p:nvPr>
            <p:ph type="body" sz="quarter" idx="16"/>
          </p:nvPr>
        </p:nvSpPr>
        <p:spPr>
          <a:xfrm>
            <a:off x="6118224" y="1439863"/>
            <a:ext cx="2197896"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48016976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Rectangle 9"/>
          <p:cNvSpPr/>
          <p:nvPr userDrawn="1"/>
        </p:nvSpPr>
        <p:spPr>
          <a:xfrm>
            <a:off x="0" y="1800224"/>
            <a:ext cx="9144001" cy="46797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6 September, 2019</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7" name="Oval 6"/>
          <p:cNvSpPr/>
          <p:nvPr userDrawn="1"/>
        </p:nvSpPr>
        <p:spPr>
          <a:xfrm>
            <a:off x="720725" y="2158844"/>
            <a:ext cx="1800225" cy="18002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dirty="0">
                <a:latin typeface="Franklin Gothic Book"/>
                <a:cs typeface="Franklin Gothic Book"/>
              </a:rPr>
              <a:t>Project Summary</a:t>
            </a:r>
          </a:p>
        </p:txBody>
      </p:sp>
      <p:sp>
        <p:nvSpPr>
          <p:cNvPr id="8" name="Rounded Rectangle 7"/>
          <p:cNvSpPr/>
          <p:nvPr userDrawn="1"/>
        </p:nvSpPr>
        <p:spPr>
          <a:xfrm>
            <a:off x="720725" y="4319775"/>
            <a:ext cx="1800225"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9" name="Round Same Side Corner Rectangle 8"/>
          <p:cNvSpPr/>
          <p:nvPr userDrawn="1"/>
        </p:nvSpPr>
        <p:spPr>
          <a:xfrm>
            <a:off x="5038724" y="2158844"/>
            <a:ext cx="3600845" cy="4311806"/>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2878135" y="2160588"/>
            <a:ext cx="1800226" cy="4310062"/>
          </a:xfrm>
          <a:prstGeom prst="round2SameRect">
            <a:avLst>
              <a:gd name="adj1" fmla="val 10230"/>
              <a:gd name="adj2" fmla="val 0"/>
            </a:avLst>
          </a:prstGeom>
        </p:spPr>
        <p:txBody>
          <a:bodyPr/>
          <a:lstStyle/>
          <a:p>
            <a:pPr lvl="0"/>
            <a:r>
              <a:rPr lang="en-US" noProof="0" dirty="0"/>
              <a:t>Click icon to add picture</a:t>
            </a:r>
            <a:endParaRPr lang="en-GB" noProof="0" dirty="0"/>
          </a:p>
        </p:txBody>
      </p:sp>
    </p:spTree>
    <p:extLst>
      <p:ext uri="{BB962C8B-B14F-4D97-AF65-F5344CB8AC3E}">
        <p14:creationId xmlns:p14="http://schemas.microsoft.com/office/powerpoint/2010/main" val="357953902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0" name="Rectangle 9"/>
          <p:cNvSpPr/>
          <p:nvPr userDrawn="1"/>
        </p:nvSpPr>
        <p:spPr>
          <a:xfrm>
            <a:off x="0" y="1800225"/>
            <a:ext cx="9144001" cy="46797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5" y="4319588"/>
            <a:ext cx="3957636" cy="2151062"/>
          </a:xfrm>
          <a:prstGeom prst="round2SameRect">
            <a:avLst>
              <a:gd name="adj1" fmla="val 10230"/>
              <a:gd name="adj2" fmla="val 0"/>
            </a:avLst>
          </a:prstGeom>
        </p:spPr>
        <p:txBody>
          <a:bodyPr/>
          <a:lstStyle/>
          <a:p>
            <a:pPr lvl="0"/>
            <a:r>
              <a:rPr lang="en-US" noProof="0" dirty="0"/>
              <a:t>Click icon to add picture</a:t>
            </a:r>
            <a:endParaRPr lang="en-GB" noProof="0" dirty="0"/>
          </a:p>
        </p:txBody>
      </p:sp>
      <p:sp>
        <p:nvSpPr>
          <p:cNvPr id="2" name="Title 1"/>
          <p:cNvSpPr>
            <a:spLocks noGrp="1"/>
          </p:cNvSpPr>
          <p:nvPr>
            <p:ph type="title"/>
          </p:nvPr>
        </p:nvSpPr>
        <p:spPr/>
        <p:txBody>
          <a:bodyPr/>
          <a:lstStyle>
            <a:lvl1pPr>
              <a:defRPr>
                <a:latin typeface="Bodoni MT" panose="02070603080606020203" pitchFamily="18" charset="0"/>
              </a:defRPr>
            </a:lvl1pPr>
          </a:lstStyle>
          <a:p>
            <a:r>
              <a:rPr lang="en-GB" dirty="0"/>
              <a:t>Click to edit Master title style</a:t>
            </a:r>
            <a:endParaRPr lang="en-US" dirty="0"/>
          </a:p>
        </p:txBody>
      </p:sp>
      <p:sp>
        <p:nvSpPr>
          <p:cNvPr id="3" name="Date Placeholder 2"/>
          <p:cNvSpPr>
            <a:spLocks noGrp="1"/>
          </p:cNvSpPr>
          <p:nvPr>
            <p:ph type="dt" sz="half" idx="10"/>
          </p:nvPr>
        </p:nvSpPr>
        <p:spPr/>
        <p:txBody>
          <a:bodyPr/>
          <a:lstStyle/>
          <a:p>
            <a:fld id="{8B6E079F-0502-CC4C-9C8B-39554E94F19E}" type="datetime3">
              <a:rPr lang="en-GB" smtClean="0"/>
              <a:pPr/>
              <a:t>6 September, 2019</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7" name="Oval 6"/>
          <p:cNvSpPr/>
          <p:nvPr userDrawn="1"/>
        </p:nvSpPr>
        <p:spPr>
          <a:xfrm>
            <a:off x="720725" y="2158844"/>
            <a:ext cx="1800225" cy="18002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dirty="0">
                <a:latin typeface="Franklin Gothic Book"/>
                <a:cs typeface="Franklin Gothic Book"/>
              </a:rPr>
              <a:t>Project Summary</a:t>
            </a:r>
          </a:p>
        </p:txBody>
      </p:sp>
      <p:sp>
        <p:nvSpPr>
          <p:cNvPr id="8" name="Rounded Rectangle 7"/>
          <p:cNvSpPr/>
          <p:nvPr userDrawn="1"/>
        </p:nvSpPr>
        <p:spPr>
          <a:xfrm>
            <a:off x="2878136" y="2158844"/>
            <a:ext cx="1800225"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9" name="Round Same Side Corner Rectangle 8"/>
          <p:cNvSpPr/>
          <p:nvPr userDrawn="1"/>
        </p:nvSpPr>
        <p:spPr>
          <a:xfrm>
            <a:off x="5038724" y="2158844"/>
            <a:ext cx="3600845" cy="4311806"/>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Tree>
    <p:extLst>
      <p:ext uri="{BB962C8B-B14F-4D97-AF65-F5344CB8AC3E}">
        <p14:creationId xmlns:p14="http://schemas.microsoft.com/office/powerpoint/2010/main" val="195952398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Smart graphic">
    <p:spTree>
      <p:nvGrpSpPr>
        <p:cNvPr id="1" name=""/>
        <p:cNvGrpSpPr/>
        <p:nvPr/>
      </p:nvGrpSpPr>
      <p:grpSpPr>
        <a:xfrm>
          <a:off x="0" y="0"/>
          <a:ext cx="0" cy="0"/>
          <a:chOff x="0" y="0"/>
          <a:chExt cx="0" cy="0"/>
        </a:xfrm>
      </p:grpSpPr>
      <p:sp>
        <p:nvSpPr>
          <p:cNvPr id="4" name="Round Same Side Corner Rectangle 3"/>
          <p:cNvSpPr/>
          <p:nvPr userDrawn="1"/>
        </p:nvSpPr>
        <p:spPr>
          <a:xfrm>
            <a:off x="358773" y="1803401"/>
            <a:ext cx="8280795" cy="4657724"/>
          </a:xfrm>
          <a:prstGeom prst="round2SameRect">
            <a:avLst>
              <a:gd name="adj1" fmla="val 2778"/>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SmartArt Placeholder 6" descr="SmartArt can be a very easy way to create decent looking graphics. Use the templates as they will quickly restyle your text and apply the correct colours. &#10;Try several options to see which one fits your content best.&#10;Just don't over do it." title="SmartArt"/>
          <p:cNvSpPr>
            <a:spLocks noGrp="1"/>
          </p:cNvSpPr>
          <p:nvPr>
            <p:ph type="dgm" sz="quarter" idx="13"/>
          </p:nvPr>
        </p:nvSpPr>
        <p:spPr>
          <a:xfrm>
            <a:off x="719136" y="2168526"/>
            <a:ext cx="7560432" cy="3951474"/>
          </a:xfrm>
          <a:prstGeom prst="rect">
            <a:avLst/>
          </a:prstGeom>
        </p:spPr>
        <p:txBody>
          <a:bodyPr/>
          <a:lstStyle/>
          <a:p>
            <a:pPr lvl="0"/>
            <a:r>
              <a:rPr lang="en-US" noProof="0" dirty="0"/>
              <a:t>Click icon to add SmartArt graphic</a:t>
            </a:r>
            <a:endParaRPr lang="en-GB" noProof="0" dirty="0"/>
          </a:p>
        </p:txBody>
      </p:sp>
      <p:cxnSp>
        <p:nvCxnSpPr>
          <p:cNvPr id="98" name="Straight Connector 97"/>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AC6FD2B1-39C9-5645-A6AB-AC163D18084F}" type="datetime3">
              <a:rPr lang="en-GB" smtClean="0"/>
              <a:t>6 September, 2019</a:t>
            </a:fld>
            <a:endParaRPr lang="en-GB" dirty="0"/>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94128567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6 September, 2019</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Simple layouts</a:t>
            </a: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2059084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5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dirty="0"/>
              <a:t>Click to edit Master title style</a:t>
            </a:r>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6 September, 2019</a:t>
            </a:fld>
            <a:endParaRPr lang="en-GB" dirty="0"/>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0"/>
          </p:nvPr>
        </p:nvSpPr>
        <p:spPr>
          <a:xfrm>
            <a:off x="719138" y="1803400"/>
            <a:ext cx="7705725" cy="4321175"/>
          </a:xfrm>
        </p:spPr>
        <p:txBody>
          <a:bodyPr/>
          <a:lstStyle>
            <a:lvl1pPr>
              <a:defRPr sz="1600"/>
            </a:lvl1pPr>
            <a:lvl2pPr>
              <a:defRPr sz="1600"/>
            </a:lvl2pPr>
            <a:lvl3pPr>
              <a:defRPr sz="1600"/>
            </a:lvl3pPr>
            <a:lvl4pPr>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58819989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6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a:t>Click to edit Master title style</a:t>
            </a:r>
            <a:endParaRPr lang="en-GB" dirty="0"/>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6 September, 2019</a:t>
            </a:fld>
            <a:endParaRPr lang="en-GB" dirty="0"/>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0"/>
          </p:nvPr>
        </p:nvSpPr>
        <p:spPr>
          <a:xfrm>
            <a:off x="720725" y="1446213"/>
            <a:ext cx="7704138" cy="35718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6" name="Text Placeholder 5"/>
          <p:cNvSpPr>
            <a:spLocks noGrp="1"/>
          </p:cNvSpPr>
          <p:nvPr>
            <p:ph type="body" sz="quarter" idx="11"/>
          </p:nvPr>
        </p:nvSpPr>
        <p:spPr>
          <a:xfrm>
            <a:off x="720725" y="2168525"/>
            <a:ext cx="7704138" cy="3956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60136311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6 September, 2019</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5" name="Text Placeholder 4"/>
          <p:cNvSpPr>
            <a:spLocks noGrp="1"/>
          </p:cNvSpPr>
          <p:nvPr>
            <p:ph type="body" sz="quarter" idx="11"/>
          </p:nvPr>
        </p:nvSpPr>
        <p:spPr>
          <a:xfrm>
            <a:off x="719138" y="1446213"/>
            <a:ext cx="3605212"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p:cNvSpPr>
            <a:spLocks noGrp="1"/>
          </p:cNvSpPr>
          <p:nvPr>
            <p:ph type="body" sz="quarter" idx="12"/>
          </p:nvPr>
        </p:nvSpPr>
        <p:spPr>
          <a:xfrm>
            <a:off x="4819650" y="1446213"/>
            <a:ext cx="3605213"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21926321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4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6 September, 2019</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 for charts, images, tables, smart</a:t>
            </a:r>
            <a:r>
              <a:rPr lang="en-US" sz="7000" baseline="0" dirty="0">
                <a:latin typeface="Franklin Gothic Book"/>
              </a:rPr>
              <a:t> art or video</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83449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large chart">
    <p:spTree>
      <p:nvGrpSpPr>
        <p:cNvPr id="1" name=""/>
        <p:cNvGrpSpPr/>
        <p:nvPr/>
      </p:nvGrpSpPr>
      <p:grpSpPr>
        <a:xfrm>
          <a:off x="0" y="0"/>
          <a:ext cx="0" cy="0"/>
          <a:chOff x="0" y="0"/>
          <a:chExt cx="0" cy="0"/>
        </a:xfrm>
      </p:grpSpPr>
      <p:sp>
        <p:nvSpPr>
          <p:cNvPr id="5" name="Round Same Side Corner Rectangle 4"/>
          <p:cNvSpPr/>
          <p:nvPr userDrawn="1"/>
        </p:nvSpPr>
        <p:spPr>
          <a:xfrm>
            <a:off x="3609976" y="1803400"/>
            <a:ext cx="4789488" cy="4657725"/>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9" name="Content Placeholder 8"/>
          <p:cNvSpPr>
            <a:spLocks noGrp="1"/>
          </p:cNvSpPr>
          <p:nvPr>
            <p:ph sz="quarter" idx="17" hasCustomPrompt="1"/>
          </p:nvPr>
        </p:nvSpPr>
        <p:spPr>
          <a:xfrm>
            <a:off x="3609976" y="1803400"/>
            <a:ext cx="4789488" cy="4657725"/>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6 September, 2019</a:t>
            </a:fld>
            <a:endParaRPr lang="en-GB" dirty="0"/>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719138" y="1803400"/>
            <a:ext cx="2519361" cy="468312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55110921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ext + chart - standard">
    <p:spTree>
      <p:nvGrpSpPr>
        <p:cNvPr id="1" name=""/>
        <p:cNvGrpSpPr/>
        <p:nvPr/>
      </p:nvGrpSpPr>
      <p:grpSpPr>
        <a:xfrm>
          <a:off x="0" y="0"/>
          <a:ext cx="0" cy="0"/>
          <a:chOff x="0" y="0"/>
          <a:chExt cx="0" cy="0"/>
        </a:xfrm>
      </p:grpSpPr>
      <p:sp>
        <p:nvSpPr>
          <p:cNvPr id="5" name="Round Same Side Corner Rectangle 4"/>
          <p:cNvSpPr/>
          <p:nvPr userDrawn="1"/>
        </p:nvSpPr>
        <p:spPr>
          <a:xfrm>
            <a:off x="4819650" y="1803400"/>
            <a:ext cx="3579813" cy="4657725"/>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9" name="Content Placeholder 8"/>
          <p:cNvSpPr>
            <a:spLocks noGrp="1"/>
          </p:cNvSpPr>
          <p:nvPr>
            <p:ph sz="quarter" idx="17" hasCustomPrompt="1"/>
          </p:nvPr>
        </p:nvSpPr>
        <p:spPr>
          <a:xfrm>
            <a:off x="4819650" y="1803400"/>
            <a:ext cx="3579813" cy="4657725"/>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6 September, 2019</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719138" y="1803400"/>
            <a:ext cx="3605212" cy="46831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en-GB" dirty="0"/>
          </a:p>
        </p:txBody>
      </p:sp>
    </p:spTree>
    <p:extLst>
      <p:ext uri="{BB962C8B-B14F-4D97-AF65-F5344CB8AC3E}">
        <p14:creationId xmlns:p14="http://schemas.microsoft.com/office/powerpoint/2010/main" val="335117567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text + chart">
    <p:spTree>
      <p:nvGrpSpPr>
        <p:cNvPr id="1" name=""/>
        <p:cNvGrpSpPr/>
        <p:nvPr/>
      </p:nvGrpSpPr>
      <p:grpSpPr>
        <a:xfrm>
          <a:off x="0" y="0"/>
          <a:ext cx="0" cy="0"/>
          <a:chOff x="0" y="0"/>
          <a:chExt cx="0" cy="0"/>
        </a:xfrm>
      </p:grpSpPr>
      <p:sp>
        <p:nvSpPr>
          <p:cNvPr id="10" name="Round Same Side Corner Rectangle 9"/>
          <p:cNvSpPr/>
          <p:nvPr userDrawn="1"/>
        </p:nvSpPr>
        <p:spPr>
          <a:xfrm>
            <a:off x="4819649" y="1794782"/>
            <a:ext cx="3605215" cy="46663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4" name="Content Placeholder 8"/>
          <p:cNvSpPr>
            <a:spLocks noGrp="1"/>
          </p:cNvSpPr>
          <p:nvPr>
            <p:ph sz="quarter" idx="18" hasCustomPrompt="1"/>
          </p:nvPr>
        </p:nvSpPr>
        <p:spPr>
          <a:xfrm>
            <a:off x="4819650" y="1803400"/>
            <a:ext cx="3579813" cy="4657725"/>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6 September, 2019</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720725" y="1794782"/>
            <a:ext cx="3603625"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6" name="Text Placeholder 5"/>
          <p:cNvSpPr>
            <a:spLocks noGrp="1"/>
          </p:cNvSpPr>
          <p:nvPr>
            <p:ph type="body" sz="quarter" idx="17"/>
          </p:nvPr>
        </p:nvSpPr>
        <p:spPr>
          <a:xfrm>
            <a:off x="720725" y="2513919"/>
            <a:ext cx="3603625" cy="396625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77668170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2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6 September, 2019</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3" name="Round Same Side Corner Rectangle 12"/>
          <p:cNvSpPr/>
          <p:nvPr userDrawn="1"/>
        </p:nvSpPr>
        <p:spPr>
          <a:xfrm>
            <a:off x="4819649" y="1795006"/>
            <a:ext cx="3605215" cy="466611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6" name="Text Placeholder 3"/>
          <p:cNvSpPr>
            <a:spLocks noGrp="1"/>
          </p:cNvSpPr>
          <p:nvPr>
            <p:ph type="body" sz="quarter" idx="16"/>
          </p:nvPr>
        </p:nvSpPr>
        <p:spPr>
          <a:xfrm>
            <a:off x="720725" y="1795006"/>
            <a:ext cx="3603625"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17" name="Text Placeholder 5"/>
          <p:cNvSpPr>
            <a:spLocks noGrp="1"/>
          </p:cNvSpPr>
          <p:nvPr>
            <p:ph type="body" sz="quarter" idx="17"/>
          </p:nvPr>
        </p:nvSpPr>
        <p:spPr>
          <a:xfrm>
            <a:off x="720725" y="2527300"/>
            <a:ext cx="3603625" cy="3952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2" name="Text Placeholder 3"/>
          <p:cNvSpPr>
            <a:spLocks noGrp="1"/>
          </p:cNvSpPr>
          <p:nvPr>
            <p:ph type="body" sz="quarter" idx="18"/>
          </p:nvPr>
        </p:nvSpPr>
        <p:spPr>
          <a:xfrm>
            <a:off x="4950220" y="1938108"/>
            <a:ext cx="3329348" cy="566737"/>
          </a:xfrm>
        </p:spPr>
        <p:txBody>
          <a:bodyPr/>
          <a:lstStyle>
            <a:lvl1pPr>
              <a:defRPr sz="1800">
                <a:latin typeface="Franklin Gothic Medium" panose="020B0603020102020204" pitchFamily="34" charset="0"/>
              </a:defRPr>
            </a:lvl1pPr>
          </a:lstStyle>
          <a:p>
            <a:pPr lvl="0"/>
            <a:r>
              <a:rPr lang="en-US" dirty="0"/>
              <a:t>Click to edit Master text styles</a:t>
            </a:r>
          </a:p>
        </p:txBody>
      </p:sp>
      <p:sp>
        <p:nvSpPr>
          <p:cNvPr id="23" name="Content Placeholder 8"/>
          <p:cNvSpPr>
            <a:spLocks noGrp="1"/>
          </p:cNvSpPr>
          <p:nvPr>
            <p:ph sz="quarter" idx="19" hasCustomPrompt="1"/>
          </p:nvPr>
        </p:nvSpPr>
        <p:spPr>
          <a:xfrm>
            <a:off x="4819650" y="2504845"/>
            <a:ext cx="3579813" cy="3956280"/>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344023398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hart + text">
    <p:spTree>
      <p:nvGrpSpPr>
        <p:cNvPr id="1" name=""/>
        <p:cNvGrpSpPr/>
        <p:nvPr/>
      </p:nvGrpSpPr>
      <p:grpSpPr>
        <a:xfrm>
          <a:off x="0" y="0"/>
          <a:ext cx="0" cy="0"/>
          <a:chOff x="0" y="0"/>
          <a:chExt cx="0" cy="0"/>
        </a:xfrm>
      </p:grpSpPr>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9" name="Content Placeholder 8"/>
          <p:cNvSpPr>
            <a:spLocks noGrp="1"/>
          </p:cNvSpPr>
          <p:nvPr>
            <p:ph sz="quarter" idx="19" hasCustomPrompt="1"/>
          </p:nvPr>
        </p:nvSpPr>
        <p:spPr>
          <a:xfrm>
            <a:off x="719136" y="1803400"/>
            <a:ext cx="3579813" cy="4642643"/>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6 September, 2019</a:t>
            </a:fld>
            <a:endParaRPr lang="en-GB" dirty="0"/>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7" name="Text Placeholder 5"/>
          <p:cNvSpPr>
            <a:spLocks noGrp="1"/>
          </p:cNvSpPr>
          <p:nvPr>
            <p:ph type="body" sz="quarter" idx="17"/>
          </p:nvPr>
        </p:nvSpPr>
        <p:spPr>
          <a:xfrm>
            <a:off x="4803774" y="1803400"/>
            <a:ext cx="3603625" cy="46950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7230541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Chart + text">
    <p:spTree>
      <p:nvGrpSpPr>
        <p:cNvPr id="1" name=""/>
        <p:cNvGrpSpPr/>
        <p:nvPr/>
      </p:nvGrpSpPr>
      <p:grpSpPr>
        <a:xfrm>
          <a:off x="0" y="0"/>
          <a:ext cx="0" cy="0"/>
          <a:chOff x="0" y="0"/>
          <a:chExt cx="0" cy="0"/>
        </a:xfrm>
      </p:grpSpPr>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9" name="Content Placeholder 8"/>
          <p:cNvSpPr>
            <a:spLocks noGrp="1"/>
          </p:cNvSpPr>
          <p:nvPr>
            <p:ph sz="quarter" idx="19" hasCustomPrompt="1"/>
          </p:nvPr>
        </p:nvSpPr>
        <p:spPr>
          <a:xfrm>
            <a:off x="719136" y="1803400"/>
            <a:ext cx="3579813" cy="4642643"/>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6 September, 2019</a:t>
            </a:fld>
            <a:endParaRPr lang="en-GB" dirty="0"/>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6" name="Text Placeholder 3"/>
          <p:cNvSpPr>
            <a:spLocks noGrp="1"/>
          </p:cNvSpPr>
          <p:nvPr>
            <p:ph type="body" sz="quarter" idx="16"/>
          </p:nvPr>
        </p:nvSpPr>
        <p:spPr>
          <a:xfrm>
            <a:off x="4803774" y="1803400"/>
            <a:ext cx="3603625"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17" name="Text Placeholder 5"/>
          <p:cNvSpPr>
            <a:spLocks noGrp="1"/>
          </p:cNvSpPr>
          <p:nvPr>
            <p:ph type="body" sz="quarter" idx="17"/>
          </p:nvPr>
        </p:nvSpPr>
        <p:spPr>
          <a:xfrm>
            <a:off x="4803774" y="2527300"/>
            <a:ext cx="3603625" cy="39711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3984876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4_Chart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6 September, 2019</a:t>
            </a:fld>
            <a:endParaRPr lang="en-GB" dirty="0"/>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6" name="Text Placeholder 3"/>
          <p:cNvSpPr>
            <a:spLocks noGrp="1"/>
          </p:cNvSpPr>
          <p:nvPr>
            <p:ph type="body" sz="quarter" idx="16"/>
          </p:nvPr>
        </p:nvSpPr>
        <p:spPr>
          <a:xfrm>
            <a:off x="4803774" y="1780836"/>
            <a:ext cx="3603625"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17" name="Text Placeholder 5"/>
          <p:cNvSpPr>
            <a:spLocks noGrp="1"/>
          </p:cNvSpPr>
          <p:nvPr>
            <p:ph type="body" sz="quarter" idx="17"/>
          </p:nvPr>
        </p:nvSpPr>
        <p:spPr>
          <a:xfrm>
            <a:off x="4803774" y="2499973"/>
            <a:ext cx="3603625" cy="399845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3"/>
          <p:cNvSpPr>
            <a:spLocks noGrp="1"/>
          </p:cNvSpPr>
          <p:nvPr>
            <p:ph type="body" sz="quarter" idx="18"/>
          </p:nvPr>
        </p:nvSpPr>
        <p:spPr>
          <a:xfrm>
            <a:off x="849706" y="1885156"/>
            <a:ext cx="3329348" cy="566737"/>
          </a:xfrm>
        </p:spPr>
        <p:txBody>
          <a:bodyPr/>
          <a:lstStyle>
            <a:lvl1pPr>
              <a:defRPr sz="1800">
                <a:latin typeface="Franklin Gothic Medium" panose="020B0603020102020204" pitchFamily="34" charset="0"/>
              </a:defRPr>
            </a:lvl1pPr>
          </a:lstStyle>
          <a:p>
            <a:pPr lvl="0"/>
            <a:r>
              <a:rPr lang="en-US" dirty="0"/>
              <a:t>Click to edit Master text styles</a:t>
            </a:r>
          </a:p>
        </p:txBody>
      </p:sp>
      <p:sp>
        <p:nvSpPr>
          <p:cNvPr id="19" name="Content Placeholder 8"/>
          <p:cNvSpPr>
            <a:spLocks noGrp="1"/>
          </p:cNvSpPr>
          <p:nvPr>
            <p:ph sz="quarter" idx="19" hasCustomPrompt="1"/>
          </p:nvPr>
        </p:nvSpPr>
        <p:spPr>
          <a:xfrm>
            <a:off x="719136" y="2527300"/>
            <a:ext cx="3579813" cy="3918743"/>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7782583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ext + large chart">
    <p:spTree>
      <p:nvGrpSpPr>
        <p:cNvPr id="1" name=""/>
        <p:cNvGrpSpPr/>
        <p:nvPr/>
      </p:nvGrpSpPr>
      <p:grpSpPr>
        <a:xfrm>
          <a:off x="0" y="0"/>
          <a:ext cx="0" cy="0"/>
          <a:chOff x="0" y="0"/>
          <a:chExt cx="0" cy="0"/>
        </a:xfrm>
      </p:grpSpPr>
      <p:sp>
        <p:nvSpPr>
          <p:cNvPr id="5" name="Round Same Side Corner Rectangle 4"/>
          <p:cNvSpPr/>
          <p:nvPr userDrawn="1"/>
        </p:nvSpPr>
        <p:spPr>
          <a:xfrm>
            <a:off x="3609976" y="1803400"/>
            <a:ext cx="4789488" cy="4657725"/>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9" name="Content Placeholder 8"/>
          <p:cNvSpPr>
            <a:spLocks noGrp="1"/>
          </p:cNvSpPr>
          <p:nvPr>
            <p:ph sz="quarter" idx="17" hasCustomPrompt="1"/>
          </p:nvPr>
        </p:nvSpPr>
        <p:spPr>
          <a:xfrm>
            <a:off x="3609976" y="1803400"/>
            <a:ext cx="4789488" cy="4657725"/>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6 September, 2019</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719138" y="1803400"/>
            <a:ext cx="2519361" cy="46831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en-GB" dirty="0"/>
          </a:p>
        </p:txBody>
      </p:sp>
    </p:spTree>
    <p:extLst>
      <p:ext uri="{BB962C8B-B14F-4D97-AF65-F5344CB8AC3E}">
        <p14:creationId xmlns:p14="http://schemas.microsoft.com/office/powerpoint/2010/main" val="20802146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large chart + text">
    <p:spTree>
      <p:nvGrpSpPr>
        <p:cNvPr id="1" name=""/>
        <p:cNvGrpSpPr/>
        <p:nvPr/>
      </p:nvGrpSpPr>
      <p:grpSpPr>
        <a:xfrm>
          <a:off x="0" y="0"/>
          <a:ext cx="0" cy="0"/>
          <a:chOff x="0" y="0"/>
          <a:chExt cx="0" cy="0"/>
        </a:xfrm>
      </p:grpSpPr>
      <p:sp>
        <p:nvSpPr>
          <p:cNvPr id="5" name="Round Same Side Corner Rectangle 4"/>
          <p:cNvSpPr/>
          <p:nvPr userDrawn="1"/>
        </p:nvSpPr>
        <p:spPr>
          <a:xfrm>
            <a:off x="387350" y="1803400"/>
            <a:ext cx="4789488" cy="4668044"/>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9" name="Content Placeholder 8"/>
          <p:cNvSpPr>
            <a:spLocks noGrp="1"/>
          </p:cNvSpPr>
          <p:nvPr>
            <p:ph sz="quarter" idx="17" hasCustomPrompt="1"/>
          </p:nvPr>
        </p:nvSpPr>
        <p:spPr>
          <a:xfrm>
            <a:off x="376238" y="1803400"/>
            <a:ext cx="4789488" cy="4654549"/>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6 September, 2019</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5535614" y="1803400"/>
            <a:ext cx="2884486" cy="46767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en-GB" dirty="0"/>
          </a:p>
        </p:txBody>
      </p:sp>
    </p:spTree>
    <p:extLst>
      <p:ext uri="{BB962C8B-B14F-4D97-AF65-F5344CB8AC3E}">
        <p14:creationId xmlns:p14="http://schemas.microsoft.com/office/powerpoint/2010/main" val="247720590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hart + chart">
    <p:spTree>
      <p:nvGrpSpPr>
        <p:cNvPr id="1" name=""/>
        <p:cNvGrpSpPr/>
        <p:nvPr/>
      </p:nvGrpSpPr>
      <p:grpSpPr>
        <a:xfrm>
          <a:off x="0" y="0"/>
          <a:ext cx="0" cy="0"/>
          <a:chOff x="0" y="0"/>
          <a:chExt cx="0" cy="0"/>
        </a:xfrm>
      </p:grpSpPr>
      <p:sp>
        <p:nvSpPr>
          <p:cNvPr id="5" name="Round Same Side Corner Rectangle 4"/>
          <p:cNvSpPr/>
          <p:nvPr userDrawn="1"/>
        </p:nvSpPr>
        <p:spPr>
          <a:xfrm>
            <a:off x="720724" y="1803401"/>
            <a:ext cx="3598861" cy="4657724"/>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04" name="Round Same Side Corner Rectangle 103"/>
          <p:cNvSpPr/>
          <p:nvPr userDrawn="1"/>
        </p:nvSpPr>
        <p:spPr>
          <a:xfrm>
            <a:off x="4819650" y="1793900"/>
            <a:ext cx="3605213" cy="4666337"/>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4" name="Content Placeholder 3"/>
          <p:cNvSpPr>
            <a:spLocks noGrp="1"/>
          </p:cNvSpPr>
          <p:nvPr>
            <p:ph sz="quarter" idx="10" hasCustomPrompt="1"/>
          </p:nvPr>
        </p:nvSpPr>
        <p:spPr>
          <a:xfrm>
            <a:off x="719138" y="1803401"/>
            <a:ext cx="3600450" cy="4683125"/>
          </a:xfrm>
        </p:spPr>
        <p:txBody>
          <a:bodyPr/>
          <a:lstStyle>
            <a:lvl1pPr>
              <a:defRPr baseline="0"/>
            </a:lvl1pPr>
          </a:lstStyle>
          <a:p>
            <a:pPr lvl="0"/>
            <a:r>
              <a:rPr lang="en-US" dirty="0"/>
              <a:t>Click icon to insert object</a:t>
            </a:r>
          </a:p>
        </p:txBody>
      </p:sp>
      <p:sp>
        <p:nvSpPr>
          <p:cNvPr id="13" name="Content Placeholder 3"/>
          <p:cNvSpPr>
            <a:spLocks noGrp="1"/>
          </p:cNvSpPr>
          <p:nvPr>
            <p:ph sz="quarter" idx="11" hasCustomPrompt="1"/>
          </p:nvPr>
        </p:nvSpPr>
        <p:spPr>
          <a:xfrm>
            <a:off x="4819650" y="1803401"/>
            <a:ext cx="3600450" cy="4683125"/>
          </a:xfrm>
        </p:spPr>
        <p:txBody>
          <a:bodyPr/>
          <a:lstStyle>
            <a:lvl1pPr>
              <a:defRPr baseline="0"/>
            </a:lvl1pPr>
          </a:lstStyle>
          <a:p>
            <a:pPr lvl="0"/>
            <a:r>
              <a:rPr lang="en-US"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6 September, 2019</a:t>
            </a:fld>
            <a:endParaRPr lang="en-GB" dirty="0"/>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02526513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hart + chart - with titles">
    <p:spTree>
      <p:nvGrpSpPr>
        <p:cNvPr id="1" name=""/>
        <p:cNvGrpSpPr/>
        <p:nvPr/>
      </p:nvGrpSpPr>
      <p:grpSpPr>
        <a:xfrm>
          <a:off x="0" y="0"/>
          <a:ext cx="0" cy="0"/>
          <a:chOff x="0" y="0"/>
          <a:chExt cx="0" cy="0"/>
        </a:xfrm>
      </p:grpSpPr>
      <p:sp>
        <p:nvSpPr>
          <p:cNvPr id="5" name="Round Same Side Corner Rectangle 4"/>
          <p:cNvSpPr/>
          <p:nvPr userDrawn="1"/>
        </p:nvSpPr>
        <p:spPr>
          <a:xfrm>
            <a:off x="720725" y="2168445"/>
            <a:ext cx="3598861" cy="4292680"/>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6 September, 2019</a:t>
            </a:fld>
            <a:endParaRPr lang="en-GB" dirty="0"/>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4" name="Round Same Side Corner Rectangle 103"/>
          <p:cNvSpPr/>
          <p:nvPr userDrawn="1"/>
        </p:nvSpPr>
        <p:spPr>
          <a:xfrm>
            <a:off x="4819650" y="2168525"/>
            <a:ext cx="3605213" cy="4291712"/>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4" name="Text Placeholder 3"/>
          <p:cNvSpPr>
            <a:spLocks noGrp="1"/>
          </p:cNvSpPr>
          <p:nvPr>
            <p:ph type="body" sz="quarter" idx="20" hasCustomPrompt="1"/>
          </p:nvPr>
        </p:nvSpPr>
        <p:spPr>
          <a:xfrm>
            <a:off x="708025" y="1446213"/>
            <a:ext cx="7716838" cy="723900"/>
          </a:xfrm>
        </p:spPr>
        <p:txBody>
          <a:bodyPr/>
          <a:lstStyle>
            <a:lvl1pPr>
              <a:defRPr/>
            </a:lvl1pPr>
          </a:lstStyle>
          <a:p>
            <a:pPr lvl="0"/>
            <a:r>
              <a:rPr lang="en-US" dirty="0"/>
              <a:t>Short intro text</a:t>
            </a:r>
          </a:p>
        </p:txBody>
      </p:sp>
      <p:sp>
        <p:nvSpPr>
          <p:cNvPr id="7" name="Text Placeholder 6"/>
          <p:cNvSpPr>
            <a:spLocks noGrp="1"/>
          </p:cNvSpPr>
          <p:nvPr>
            <p:ph type="body" sz="quarter" idx="21" hasCustomPrompt="1"/>
          </p:nvPr>
        </p:nvSpPr>
        <p:spPr>
          <a:xfrm>
            <a:off x="850900" y="2271939"/>
            <a:ext cx="3111500" cy="244475"/>
          </a:xfrm>
        </p:spPr>
        <p:txBody>
          <a:bodyPr/>
          <a:lstStyle>
            <a:lvl1pPr>
              <a:defRPr sz="1600" baseline="0">
                <a:latin typeface="Franklin Gothic Medium" panose="020B0603020102020204" pitchFamily="34" charset="0"/>
              </a:defRPr>
            </a:lvl1pPr>
          </a:lstStyle>
          <a:p>
            <a:pPr lvl="0"/>
            <a:r>
              <a:rPr lang="en-US" dirty="0"/>
              <a:t>Chart title</a:t>
            </a:r>
          </a:p>
        </p:txBody>
      </p:sp>
      <p:sp>
        <p:nvSpPr>
          <p:cNvPr id="18" name="Text Placeholder 6"/>
          <p:cNvSpPr>
            <a:spLocks noGrp="1"/>
          </p:cNvSpPr>
          <p:nvPr>
            <p:ph type="body" sz="quarter" idx="22" hasCustomPrompt="1"/>
          </p:nvPr>
        </p:nvSpPr>
        <p:spPr>
          <a:xfrm>
            <a:off x="5073649" y="2246539"/>
            <a:ext cx="3111500" cy="269875"/>
          </a:xfrm>
        </p:spPr>
        <p:txBody>
          <a:bodyPr/>
          <a:lstStyle>
            <a:lvl1pPr>
              <a:defRPr sz="1600" baseline="0">
                <a:latin typeface="Franklin Gothic Medium" panose="020B0603020102020204" pitchFamily="34" charset="0"/>
              </a:defRPr>
            </a:lvl1pPr>
          </a:lstStyle>
          <a:p>
            <a:pPr lvl="0"/>
            <a:r>
              <a:rPr lang="en-US" dirty="0"/>
              <a:t>Chart title</a:t>
            </a:r>
          </a:p>
        </p:txBody>
      </p:sp>
      <p:sp>
        <p:nvSpPr>
          <p:cNvPr id="9" name="Content Placeholder 8"/>
          <p:cNvSpPr>
            <a:spLocks noGrp="1"/>
          </p:cNvSpPr>
          <p:nvPr>
            <p:ph sz="quarter" idx="23"/>
          </p:nvPr>
        </p:nvSpPr>
        <p:spPr>
          <a:xfrm>
            <a:off x="720725" y="2642488"/>
            <a:ext cx="3603625" cy="3818637"/>
          </a:xfrm>
        </p:spPr>
        <p:txBody>
          <a:bodyPr/>
          <a:lstStyle>
            <a:lvl1pPr>
              <a:defRPr sz="1600"/>
            </a:lvl1pPr>
          </a:lstStyle>
          <a:p>
            <a:pPr lvl="0"/>
            <a:r>
              <a:rPr lang="en-US" dirty="0"/>
              <a:t>Click to edit Master text styles</a:t>
            </a:r>
          </a:p>
        </p:txBody>
      </p:sp>
      <p:sp>
        <p:nvSpPr>
          <p:cNvPr id="21" name="Content Placeholder 8"/>
          <p:cNvSpPr>
            <a:spLocks noGrp="1"/>
          </p:cNvSpPr>
          <p:nvPr>
            <p:ph sz="quarter" idx="24"/>
          </p:nvPr>
        </p:nvSpPr>
        <p:spPr>
          <a:xfrm>
            <a:off x="4822825" y="2641600"/>
            <a:ext cx="3603625" cy="3818637"/>
          </a:xfrm>
        </p:spPr>
        <p:txBody>
          <a:bodyPr/>
          <a:lstStyle>
            <a:lvl1pPr>
              <a:defRPr sz="1600"/>
            </a:lvl1pPr>
          </a:lstStyle>
          <a:p>
            <a:pPr lvl="0"/>
            <a:r>
              <a:rPr lang="en-US" dirty="0"/>
              <a:t>Click to edit Master text styles</a:t>
            </a:r>
          </a:p>
        </p:txBody>
      </p:sp>
    </p:spTree>
    <p:extLst>
      <p:ext uri="{BB962C8B-B14F-4D97-AF65-F5344CB8AC3E}">
        <p14:creationId xmlns:p14="http://schemas.microsoft.com/office/powerpoint/2010/main" val="1302917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chart + text">
    <p:spTree>
      <p:nvGrpSpPr>
        <p:cNvPr id="1" name=""/>
        <p:cNvGrpSpPr/>
        <p:nvPr/>
      </p:nvGrpSpPr>
      <p:grpSpPr>
        <a:xfrm>
          <a:off x="0" y="0"/>
          <a:ext cx="0" cy="0"/>
          <a:chOff x="0" y="0"/>
          <a:chExt cx="0" cy="0"/>
        </a:xfrm>
      </p:grpSpPr>
      <p:sp>
        <p:nvSpPr>
          <p:cNvPr id="5" name="Round Same Side Corner Rectangle 4"/>
          <p:cNvSpPr/>
          <p:nvPr userDrawn="1"/>
        </p:nvSpPr>
        <p:spPr>
          <a:xfrm>
            <a:off x="387350" y="1803400"/>
            <a:ext cx="4789488" cy="4668044"/>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9" name="Content Placeholder 8"/>
          <p:cNvSpPr>
            <a:spLocks noGrp="1"/>
          </p:cNvSpPr>
          <p:nvPr>
            <p:ph sz="quarter" idx="17" hasCustomPrompt="1"/>
          </p:nvPr>
        </p:nvSpPr>
        <p:spPr>
          <a:xfrm>
            <a:off x="376238" y="1803400"/>
            <a:ext cx="4789488" cy="4654549"/>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6 September, 2019</a:t>
            </a:fld>
            <a:endParaRPr lang="en-GB" dirty="0"/>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5535614" y="1803400"/>
            <a:ext cx="2884486" cy="467677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16831767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2_Single chart">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400"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5" name="Content Placeholder 4"/>
          <p:cNvSpPr>
            <a:spLocks noGrp="1"/>
          </p:cNvSpPr>
          <p:nvPr>
            <p:ph sz="quarter" idx="10" hasCustomPrompt="1"/>
          </p:nvPr>
        </p:nvSpPr>
        <p:spPr>
          <a:xfrm>
            <a:off x="376238" y="1803401"/>
            <a:ext cx="8407400" cy="4657723"/>
          </a:xfrm>
        </p:spPr>
        <p:txBody>
          <a:bodyPr/>
          <a:lstStyle>
            <a:lvl1pPr>
              <a:defRPr/>
            </a:lvl1pPr>
          </a:lstStyle>
          <a:p>
            <a:pPr lvl="0"/>
            <a:r>
              <a:rPr lang="en-US" dirty="0"/>
              <a:t>Click icon to add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t>6 September, 2019</a:t>
            </a:fld>
            <a:endParaRPr lang="en-GB" dirty="0"/>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82500405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400"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5" name="Content Placeholder 4"/>
          <p:cNvSpPr>
            <a:spLocks noGrp="1"/>
          </p:cNvSpPr>
          <p:nvPr>
            <p:ph sz="quarter" idx="10" hasCustomPrompt="1"/>
          </p:nvPr>
        </p:nvSpPr>
        <p:spPr>
          <a:xfrm>
            <a:off x="376238" y="1803401"/>
            <a:ext cx="8407400" cy="4657723"/>
          </a:xfrm>
        </p:spPr>
        <p:txBody>
          <a:bodyPr/>
          <a:lstStyle>
            <a:lvl1pPr>
              <a:defRPr baseline="0"/>
            </a:lvl1pPr>
          </a:lstStyle>
          <a:p>
            <a:pPr lvl="0"/>
            <a:r>
              <a:rPr lang="en-US" dirty="0"/>
              <a:t>Click icon to add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t>6 September, 2019</a:t>
            </a:fld>
            <a:endParaRPr lang="en-GB" dirty="0"/>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8383028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Single chart - with title">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399"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t>6 September, 2019</a:t>
            </a:fld>
            <a:endParaRPr lang="en-GB" dirty="0"/>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5" name="Content Placeholder 4"/>
          <p:cNvSpPr>
            <a:spLocks noGrp="1"/>
          </p:cNvSpPr>
          <p:nvPr>
            <p:ph sz="quarter" idx="17" hasCustomPrompt="1"/>
          </p:nvPr>
        </p:nvSpPr>
        <p:spPr>
          <a:xfrm>
            <a:off x="376238" y="2472531"/>
            <a:ext cx="8407400" cy="4013994"/>
          </a:xfrm>
        </p:spPr>
        <p:txBody>
          <a:bodyPr/>
          <a:lstStyle>
            <a:lvl1pPr>
              <a:defRPr baseline="0"/>
            </a:lvl1pPr>
          </a:lstStyle>
          <a:p>
            <a:pPr lvl="0"/>
            <a:r>
              <a:rPr lang="en-US" dirty="0"/>
              <a:t>Click icon to add object</a:t>
            </a:r>
          </a:p>
        </p:txBody>
      </p:sp>
      <p:sp>
        <p:nvSpPr>
          <p:cNvPr id="7" name="Text Placeholder 6"/>
          <p:cNvSpPr>
            <a:spLocks noGrp="1"/>
          </p:cNvSpPr>
          <p:nvPr>
            <p:ph type="body" sz="quarter" idx="18" hasCustomPrompt="1"/>
          </p:nvPr>
        </p:nvSpPr>
        <p:spPr>
          <a:xfrm>
            <a:off x="720725" y="1864518"/>
            <a:ext cx="7704138" cy="608013"/>
          </a:xfrm>
        </p:spPr>
        <p:txBody>
          <a:bodyPr/>
          <a:lstStyle>
            <a:lvl1pPr>
              <a:defRPr sz="1800">
                <a:latin typeface="Franklin Gothic Medium" panose="020B0603020102020204" pitchFamily="34" charset="0"/>
              </a:defRPr>
            </a:lvl1pPr>
          </a:lstStyle>
          <a:p>
            <a:pPr lvl="0"/>
            <a:r>
              <a:rPr lang="en-US" dirty="0"/>
              <a:t>Chart title</a:t>
            </a:r>
          </a:p>
        </p:txBody>
      </p:sp>
    </p:spTree>
    <p:extLst>
      <p:ext uri="{BB962C8B-B14F-4D97-AF65-F5344CB8AC3E}">
        <p14:creationId xmlns:p14="http://schemas.microsoft.com/office/powerpoint/2010/main" val="147507603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4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6 September, 2019</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a:t>
            </a:r>
            <a:r>
              <a:rPr lang="en-US" sz="7000" baseline="0" dirty="0">
                <a:latin typeface="Franklin Gothic Book"/>
              </a:rPr>
              <a:t> for</a:t>
            </a:r>
            <a:br>
              <a:rPr lang="en-US" sz="7000" baseline="0" dirty="0">
                <a:latin typeface="Franklin Gothic Book"/>
              </a:rPr>
            </a:br>
            <a:r>
              <a:rPr lang="en-US" sz="7000" baseline="0" dirty="0">
                <a:latin typeface="Franklin Gothic Book"/>
              </a:rPr>
              <a:t>complex text</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0101657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Round Same Side Corner Rectangle 5"/>
          <p:cNvSpPr/>
          <p:nvPr userDrawn="1"/>
        </p:nvSpPr>
        <p:spPr>
          <a:xfrm>
            <a:off x="4319585" y="1803400"/>
            <a:ext cx="4319983" cy="46765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6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6478586" y="4833942"/>
            <a:ext cx="1800982" cy="1286058"/>
          </a:xfrm>
          <a:prstGeom prst="roundRect">
            <a:avLst>
              <a:gd name="adj" fmla="val 10702"/>
            </a:avLst>
          </a:prstGeom>
        </p:spPr>
        <p:txBody>
          <a:bodyPr/>
          <a:lstStyle/>
          <a:p>
            <a:pPr lvl="0"/>
            <a:r>
              <a:rPr lang="en-US" noProof="0" dirty="0"/>
              <a:t>Click icon to add picture</a:t>
            </a:r>
            <a:endParaRPr lang="en-GB" noProof="0" dirty="0"/>
          </a:p>
        </p:txBody>
      </p:sp>
      <p:pic>
        <p:nvPicPr>
          <p:cNvPr id="7" name="Picture 6" descr="inverted commas closed.png"/>
          <p:cNvPicPr>
            <a:picLocks noChangeAspect="1"/>
          </p:cNvPicPr>
          <p:nvPr userDrawn="1"/>
        </p:nvPicPr>
        <p:blipFill rotWithShape="1">
          <a:blip r:embed="rId3" cstate="screen">
            <a:lum bright="70000" contrast="-70000"/>
            <a:extLst>
              <a:ext uri="{28A0092B-C50C-407E-A947-70E740481C1C}">
                <a14:useLocalDpi xmlns:a14="http://schemas.microsoft.com/office/drawing/2010/main"/>
              </a:ext>
            </a:extLst>
          </a:blip>
          <a:srcRect/>
          <a:stretch/>
        </p:blipFill>
        <p:spPr>
          <a:xfrm>
            <a:off x="7517819" y="3312408"/>
            <a:ext cx="762020" cy="542668"/>
          </a:xfrm>
          <a:prstGeom prst="rect">
            <a:avLst/>
          </a:prstGeom>
        </p:spPr>
      </p:pic>
      <p:pic>
        <p:nvPicPr>
          <p:cNvPr id="8" name="Picture 7" descr="inverted commas open.png"/>
          <p:cNvPicPr>
            <a:picLocks noChangeAspect="1"/>
          </p:cNvPicPr>
          <p:nvPr userDrawn="1"/>
        </p:nvPicPr>
        <p:blipFill rotWithShape="1">
          <a:blip r:embed="rId4" cstate="screen">
            <a:lum bright="70000" contrast="-70000"/>
            <a:extLst>
              <a:ext uri="{28A0092B-C50C-407E-A947-70E740481C1C}">
                <a14:useLocalDpi xmlns:a14="http://schemas.microsoft.com/office/drawing/2010/main"/>
              </a:ext>
            </a:extLst>
          </a:blip>
          <a:srcRect/>
          <a:stretch/>
        </p:blipFill>
        <p:spPr>
          <a:xfrm>
            <a:off x="4678162" y="2141311"/>
            <a:ext cx="692748" cy="531132"/>
          </a:xfrm>
          <a:prstGeom prst="rect">
            <a:avLst/>
          </a:prstGeom>
        </p:spPr>
      </p:pic>
      <p:sp>
        <p:nvSpPr>
          <p:cNvPr id="13" name="Text Placeholder 6"/>
          <p:cNvSpPr>
            <a:spLocks noGrp="1"/>
          </p:cNvSpPr>
          <p:nvPr>
            <p:ph type="body" sz="quarter" idx="15"/>
          </p:nvPr>
        </p:nvSpPr>
        <p:spPr>
          <a:xfrm>
            <a:off x="5038723" y="2313668"/>
            <a:ext cx="2881313" cy="1449578"/>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2" name="Text Placeholder 6"/>
          <p:cNvSpPr>
            <a:spLocks noGrp="1"/>
          </p:cNvSpPr>
          <p:nvPr>
            <p:ph type="body" sz="quarter" idx="14"/>
          </p:nvPr>
        </p:nvSpPr>
        <p:spPr>
          <a:xfrm>
            <a:off x="717550" y="1803400"/>
            <a:ext cx="3240085" cy="4316599"/>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6 September, 2019</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59528489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6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3"/>
          </p:nvPr>
        </p:nvSpPr>
        <p:spPr>
          <a:xfrm>
            <a:off x="717550" y="1803400"/>
            <a:ext cx="3606800" cy="43166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6 September, 2019</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5" name="Text Placeholder 6"/>
          <p:cNvSpPr>
            <a:spLocks noGrp="1"/>
          </p:cNvSpPr>
          <p:nvPr>
            <p:ph type="body" sz="quarter" idx="17"/>
          </p:nvPr>
        </p:nvSpPr>
        <p:spPr>
          <a:xfrm>
            <a:off x="4819650" y="1803400"/>
            <a:ext cx="3602036" cy="43166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cxnSp>
        <p:nvCxnSpPr>
          <p:cNvPr id="104" name="Straight Connector 103"/>
          <p:cNvCxnSpPr/>
          <p:nvPr userDrawn="1"/>
        </p:nvCxnSpPr>
        <p:spPr>
          <a:xfrm>
            <a:off x="4551813" y="1761671"/>
            <a:ext cx="0" cy="4316600"/>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003254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5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3"/>
          </p:nvPr>
        </p:nvSpPr>
        <p:spPr>
          <a:xfrm>
            <a:off x="717551" y="2879725"/>
            <a:ext cx="3240086" cy="3060273"/>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6 September, 2019</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2" name="Text Placeholder 6"/>
          <p:cNvSpPr>
            <a:spLocks noGrp="1"/>
          </p:cNvSpPr>
          <p:nvPr>
            <p:ph type="body" sz="quarter" idx="16"/>
          </p:nvPr>
        </p:nvSpPr>
        <p:spPr>
          <a:xfrm>
            <a:off x="720725" y="2340519"/>
            <a:ext cx="3236517" cy="360862"/>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05" name="Text Placeholder 6"/>
          <p:cNvSpPr>
            <a:spLocks noGrp="1"/>
          </p:cNvSpPr>
          <p:nvPr>
            <p:ph type="body" sz="quarter" idx="17"/>
          </p:nvPr>
        </p:nvSpPr>
        <p:spPr>
          <a:xfrm>
            <a:off x="4678361" y="2879725"/>
            <a:ext cx="3241675" cy="3060273"/>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106" name="Text Placeholder 6"/>
          <p:cNvSpPr>
            <a:spLocks noGrp="1"/>
          </p:cNvSpPr>
          <p:nvPr>
            <p:ph type="body" sz="quarter" idx="18"/>
          </p:nvPr>
        </p:nvSpPr>
        <p:spPr>
          <a:xfrm>
            <a:off x="4681536" y="2340519"/>
            <a:ext cx="3238103" cy="360862"/>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cxnSp>
        <p:nvCxnSpPr>
          <p:cNvPr id="104" name="Straight Connector 103"/>
          <p:cNvCxnSpPr/>
          <p:nvPr userDrawn="1"/>
        </p:nvCxnSpPr>
        <p:spPr>
          <a:xfrm>
            <a:off x="4319585" y="2160588"/>
            <a:ext cx="0" cy="3959412"/>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150092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4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6 September, 2019</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a:t>
            </a:r>
            <a:r>
              <a:rPr lang="en-US" sz="7000" baseline="0" dirty="0">
                <a:latin typeface="Franklin Gothic Book"/>
              </a:rPr>
              <a:t> for</a:t>
            </a:r>
            <a:br>
              <a:rPr lang="en-US" sz="7000" baseline="0" dirty="0">
                <a:latin typeface="Franklin Gothic Book"/>
              </a:rPr>
            </a:br>
            <a:r>
              <a:rPr lang="en-US" sz="7000" baseline="0" dirty="0">
                <a:latin typeface="Franklin Gothic Book"/>
              </a:rPr>
              <a:t>images</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5286099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160587"/>
            <a:ext cx="7717349" cy="4310063"/>
          </a:xfrm>
          <a:prstGeom prst="round2SameRect">
            <a:avLst>
              <a:gd name="adj1" fmla="val 6208"/>
              <a:gd name="adj2" fmla="val 0"/>
            </a:avLst>
          </a:prstGeom>
        </p:spPr>
        <p:txBody>
          <a:bodyPr/>
          <a:lstStyle/>
          <a:p>
            <a:pPr lvl="0"/>
            <a:r>
              <a:rPr lang="en-US" noProof="0" dirty="0"/>
              <a:t>Click icon to add picture</a:t>
            </a:r>
            <a:endParaRPr lang="en-GB" noProof="0" dirty="0"/>
          </a:p>
        </p:txBody>
      </p: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t>6 September, 2019</a:t>
            </a:fld>
            <a:endParaRPr lang="en-GB" dirty="0"/>
          </a:p>
        </p:txBody>
      </p:sp>
      <p:sp>
        <p:nvSpPr>
          <p:cNvPr id="99"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47903130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Big image with titl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879725"/>
            <a:ext cx="7717349" cy="3590925"/>
          </a:xfrm>
          <a:prstGeom prst="round2SameRect">
            <a:avLst>
              <a:gd name="adj1" fmla="val 6739"/>
              <a:gd name="adj2" fmla="val 0"/>
            </a:avLst>
          </a:prstGeom>
        </p:spPr>
        <p:txBody>
          <a:bodyPr/>
          <a:lstStyle/>
          <a:p>
            <a:pPr lvl="0"/>
            <a:r>
              <a:rPr lang="en-US" noProof="0" dirty="0"/>
              <a:t>Click icon to add picture</a:t>
            </a:r>
            <a:endParaRPr lang="en-GB" noProof="0" dirty="0"/>
          </a:p>
        </p:txBody>
      </p: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t>6 September, 2019</a:t>
            </a:fld>
            <a:endParaRPr lang="en-GB" dirty="0"/>
          </a:p>
        </p:txBody>
      </p:sp>
      <p:sp>
        <p:nvSpPr>
          <p:cNvPr id="99"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hasCustomPrompt="1"/>
          </p:nvPr>
        </p:nvSpPr>
        <p:spPr>
          <a:xfrm>
            <a:off x="708025" y="2168525"/>
            <a:ext cx="7716838" cy="358775"/>
          </a:xfrm>
        </p:spPr>
        <p:txBody>
          <a:bodyPr/>
          <a:lstStyle>
            <a:lvl1pPr>
              <a:defRPr baseline="0">
                <a:latin typeface="Franklin Gothic Medium" panose="020B0603020102020204" pitchFamily="34" charset="0"/>
              </a:defRPr>
            </a:lvl1pPr>
          </a:lstStyle>
          <a:p>
            <a:pPr lvl="0"/>
            <a:r>
              <a:rPr lang="en-US" dirty="0"/>
              <a:t>Image title</a:t>
            </a:r>
          </a:p>
        </p:txBody>
      </p:sp>
    </p:spTree>
    <p:extLst>
      <p:ext uri="{BB962C8B-B14F-4D97-AF65-F5344CB8AC3E}">
        <p14:creationId xmlns:p14="http://schemas.microsoft.com/office/powerpoint/2010/main" val="1556444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 chart">
    <p:spTree>
      <p:nvGrpSpPr>
        <p:cNvPr id="1" name=""/>
        <p:cNvGrpSpPr/>
        <p:nvPr/>
      </p:nvGrpSpPr>
      <p:grpSpPr>
        <a:xfrm>
          <a:off x="0" y="0"/>
          <a:ext cx="0" cy="0"/>
          <a:chOff x="0" y="0"/>
          <a:chExt cx="0" cy="0"/>
        </a:xfrm>
      </p:grpSpPr>
      <p:sp>
        <p:nvSpPr>
          <p:cNvPr id="5" name="Round Same Side Corner Rectangle 4"/>
          <p:cNvSpPr/>
          <p:nvPr userDrawn="1"/>
        </p:nvSpPr>
        <p:spPr>
          <a:xfrm>
            <a:off x="720724" y="1447800"/>
            <a:ext cx="3598861" cy="5013325"/>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04" name="Round Same Side Corner Rectangle 103"/>
          <p:cNvSpPr/>
          <p:nvPr userDrawn="1"/>
        </p:nvSpPr>
        <p:spPr>
          <a:xfrm>
            <a:off x="4819650" y="1447800"/>
            <a:ext cx="3605213" cy="5012437"/>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4" name="Content Placeholder 3"/>
          <p:cNvSpPr>
            <a:spLocks noGrp="1"/>
          </p:cNvSpPr>
          <p:nvPr>
            <p:ph sz="quarter" idx="10" hasCustomPrompt="1"/>
          </p:nvPr>
        </p:nvSpPr>
        <p:spPr>
          <a:xfrm>
            <a:off x="719138" y="1447801"/>
            <a:ext cx="3600450" cy="5038726"/>
          </a:xfrm>
        </p:spPr>
        <p:txBody>
          <a:bodyPr/>
          <a:lstStyle>
            <a:lvl1pPr>
              <a:defRPr baseline="0"/>
            </a:lvl1pPr>
          </a:lstStyle>
          <a:p>
            <a:pPr lvl="0"/>
            <a:r>
              <a:rPr lang="en-US" dirty="0"/>
              <a:t>Click icon to insert object</a:t>
            </a:r>
          </a:p>
        </p:txBody>
      </p:sp>
      <p:sp>
        <p:nvSpPr>
          <p:cNvPr id="13" name="Content Placeholder 3"/>
          <p:cNvSpPr>
            <a:spLocks noGrp="1"/>
          </p:cNvSpPr>
          <p:nvPr>
            <p:ph sz="quarter" idx="11" hasCustomPrompt="1"/>
          </p:nvPr>
        </p:nvSpPr>
        <p:spPr>
          <a:xfrm>
            <a:off x="4819650" y="1447801"/>
            <a:ext cx="3600450" cy="5038725"/>
          </a:xfrm>
        </p:spPr>
        <p:txBody>
          <a:bodyPr/>
          <a:lstStyle>
            <a:lvl1pPr>
              <a:defRPr baseline="0"/>
            </a:lvl1pPr>
          </a:lstStyle>
          <a:p>
            <a:pPr lvl="0"/>
            <a:r>
              <a:rPr lang="en-US"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6 September, 2019</a:t>
            </a:fld>
            <a:endParaRPr lang="en-GB" dirty="0"/>
          </a:p>
        </p:txBody>
      </p:sp>
      <p:sp>
        <p:nvSpPr>
          <p:cNvPr id="103"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60660176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t>6 September, 2019</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p:nvPr>
        </p:nvSpPr>
        <p:spPr>
          <a:xfrm>
            <a:off x="720725" y="2168525"/>
            <a:ext cx="3603625" cy="43021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en-GB" dirty="0"/>
          </a:p>
        </p:txBody>
      </p:sp>
      <p:sp>
        <p:nvSpPr>
          <p:cNvPr id="10" name="Content Placeholder 9"/>
          <p:cNvSpPr>
            <a:spLocks noGrp="1"/>
          </p:cNvSpPr>
          <p:nvPr>
            <p:ph sz="quarter" idx="16"/>
          </p:nvPr>
        </p:nvSpPr>
        <p:spPr>
          <a:xfrm>
            <a:off x="4819650" y="2168525"/>
            <a:ext cx="3605213" cy="4302125"/>
          </a:xfrm>
          <a:prstGeom prst="round2SameRect">
            <a:avLst>
              <a:gd name="adj1" fmla="val 7860"/>
              <a:gd name="adj2" fmla="val 0"/>
            </a:avLst>
          </a:prstGeom>
        </p:spPr>
        <p:txBody>
          <a:bodyPr/>
          <a:lstStyle/>
          <a:p>
            <a:pPr lvl="0"/>
            <a:r>
              <a:rPr lang="en-US" dirty="0"/>
              <a:t>Click to edit Master text styles</a:t>
            </a:r>
          </a:p>
        </p:txBody>
      </p:sp>
    </p:spTree>
    <p:extLst>
      <p:ext uri="{BB962C8B-B14F-4D97-AF65-F5344CB8AC3E}">
        <p14:creationId xmlns:p14="http://schemas.microsoft.com/office/powerpoint/2010/main" val="126379459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262688" y="2160587"/>
            <a:ext cx="2162175" cy="3963988"/>
          </a:xfrm>
          <a:prstGeom prst="roundRect">
            <a:avLst>
              <a:gd name="adj" fmla="val 10702"/>
            </a:avLst>
          </a:prstGeom>
        </p:spPr>
        <p:txBody>
          <a:bodyPr/>
          <a:lstStyle/>
          <a:p>
            <a:pPr lvl="0"/>
            <a:r>
              <a:rPr lang="en-US" noProof="0" dirty="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t>6 September, 2019</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p:nvPr>
        </p:nvSpPr>
        <p:spPr>
          <a:xfrm>
            <a:off x="719138" y="2168525"/>
            <a:ext cx="5181600" cy="43116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en-GB" dirty="0"/>
          </a:p>
        </p:txBody>
      </p:sp>
    </p:spTree>
    <p:extLst>
      <p:ext uri="{BB962C8B-B14F-4D97-AF65-F5344CB8AC3E}">
        <p14:creationId xmlns:p14="http://schemas.microsoft.com/office/powerpoint/2010/main" val="110383980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0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819651" y="2160587"/>
            <a:ext cx="3605212" cy="4310064"/>
          </a:xfrm>
          <a:prstGeom prst="round2SameRect">
            <a:avLst>
              <a:gd name="adj1" fmla="val 5389"/>
              <a:gd name="adj2" fmla="val 0"/>
            </a:avLst>
          </a:prstGeom>
        </p:spPr>
        <p:txBody>
          <a:bodyPr/>
          <a:lstStyle/>
          <a:p>
            <a:pPr lvl="0"/>
            <a:r>
              <a:rPr lang="en-US" noProof="0" dirty="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t>6 September, 2019</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p:nvPr>
        </p:nvSpPr>
        <p:spPr>
          <a:xfrm>
            <a:off x="720725" y="2160588"/>
            <a:ext cx="3603625" cy="366712"/>
          </a:xfrm>
        </p:spPr>
        <p:txBody>
          <a:bodyPr>
            <a:normAutofit/>
          </a:bodyPr>
          <a:lstStyle>
            <a:lvl1pPr>
              <a:defRPr sz="1800">
                <a:latin typeface="Franklin Gothic Medium" panose="020B0603020102020204" pitchFamily="34" charset="0"/>
              </a:defRPr>
            </a:lvl1pPr>
          </a:lstStyle>
          <a:p>
            <a:pPr lvl="0"/>
            <a:r>
              <a:rPr lang="en-US" dirty="0"/>
              <a:t>Click to edit Master text styles</a:t>
            </a:r>
          </a:p>
        </p:txBody>
      </p:sp>
      <p:sp>
        <p:nvSpPr>
          <p:cNvPr id="6" name="Text Placeholder 5"/>
          <p:cNvSpPr>
            <a:spLocks noGrp="1"/>
          </p:cNvSpPr>
          <p:nvPr>
            <p:ph type="body" sz="quarter" idx="16"/>
          </p:nvPr>
        </p:nvSpPr>
        <p:spPr>
          <a:xfrm>
            <a:off x="719138" y="2886075"/>
            <a:ext cx="3605212" cy="3584575"/>
          </a:xfrm>
        </p:spPr>
        <p:txBody>
          <a:bodyPr>
            <a:normAutofit/>
          </a:bodyPr>
          <a:lstStyle>
            <a:lvl1pPr>
              <a:defRPr sz="1800"/>
            </a:lvl1pPr>
            <a:lvl2pPr>
              <a:defRPr sz="1800"/>
            </a:lvl2pPr>
            <a:lvl3pPr>
              <a:defRPr sz="1800"/>
            </a:lvl3pPr>
            <a:lvl4pPr>
              <a:defRPr sz="18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63496869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7" name="Text Placeholder 6"/>
          <p:cNvSpPr>
            <a:spLocks noGrp="1"/>
          </p:cNvSpPr>
          <p:nvPr>
            <p:ph type="body" sz="quarter" idx="13"/>
          </p:nvPr>
        </p:nvSpPr>
        <p:spPr>
          <a:xfrm>
            <a:off x="5068887" y="2160587"/>
            <a:ext cx="3570681" cy="377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7549" y="2160587"/>
            <a:ext cx="3863975" cy="4310063"/>
          </a:xfrm>
          <a:prstGeom prst="round2SameRect">
            <a:avLst>
              <a:gd name="adj1" fmla="val 1674"/>
              <a:gd name="adj2" fmla="val 0"/>
            </a:avLst>
          </a:prstGeom>
        </p:spPr>
        <p:txBody>
          <a:bodyPr/>
          <a:lstStyle/>
          <a:p>
            <a:pPr lvl="0"/>
            <a:r>
              <a:rPr lang="en-US" noProof="0" dirty="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A67E7FA-D7F1-764C-B0E1-8E31A2AA8DD1}" type="datetime3">
              <a:rPr lang="en-GB" smtClean="0"/>
              <a:t>6 September, 2019</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31638830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_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7" name="Text Placeholder 6"/>
          <p:cNvSpPr>
            <a:spLocks noGrp="1"/>
          </p:cNvSpPr>
          <p:nvPr>
            <p:ph type="body" sz="quarter" idx="13"/>
          </p:nvPr>
        </p:nvSpPr>
        <p:spPr>
          <a:xfrm>
            <a:off x="5068887" y="2879725"/>
            <a:ext cx="3570681" cy="3060274"/>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7549" y="2160587"/>
            <a:ext cx="3960812" cy="4310063"/>
          </a:xfrm>
          <a:prstGeom prst="round2SameRect">
            <a:avLst>
              <a:gd name="adj1" fmla="val 6315"/>
              <a:gd name="adj2" fmla="val 0"/>
            </a:avLst>
          </a:prstGeom>
        </p:spPr>
        <p:txBody>
          <a:bodyPr/>
          <a:lstStyle/>
          <a:p>
            <a:pPr lvl="0"/>
            <a:r>
              <a:rPr lang="en-US" noProof="0" dirty="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A67E7FA-D7F1-764C-B0E1-8E31A2AA8DD1}" type="datetime3">
              <a:rPr lang="en-GB" smtClean="0"/>
              <a:t>6 September, 2019</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2" name="Text Placeholder 6" descr="First level - paragraph text&#10;Second level - bullet 1&#10;Third level - bullet 2&#10;&#10;No more than 100 words per slide" title="Main text copy"/>
          <p:cNvSpPr>
            <a:spLocks noGrp="1"/>
          </p:cNvSpPr>
          <p:nvPr>
            <p:ph type="body" sz="quarter" idx="15"/>
          </p:nvPr>
        </p:nvSpPr>
        <p:spPr>
          <a:xfrm>
            <a:off x="5068887" y="2160588"/>
            <a:ext cx="3570681" cy="36036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290066906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8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3600451"/>
            <a:ext cx="7932054" cy="2870200"/>
          </a:xfrm>
          <a:prstGeom prst="round2SameRect">
            <a:avLst>
              <a:gd name="adj1" fmla="val 1788"/>
              <a:gd name="adj2" fmla="val 0"/>
            </a:avLst>
          </a:prstGeom>
        </p:spPr>
        <p:txBody>
          <a:bodyPr/>
          <a:lstStyle/>
          <a:p>
            <a:pPr lvl="0"/>
            <a:r>
              <a:rPr lang="en-US" noProof="0" dirty="0"/>
              <a:t>Click icon to add picture</a:t>
            </a:r>
            <a:endParaRPr lang="en-GB" noProof="0" dirty="0"/>
          </a:p>
        </p:txBody>
      </p:sp>
      <p:sp>
        <p:nvSpPr>
          <p:cNvPr id="98"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7918844" cy="107950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360000" marR="0" indent="0" algn="l" defTabSz="914400" rtl="0" eaLnBrk="0" fontAlgn="base" latinLnBrk="0" hangingPunct="0">
              <a:lnSpc>
                <a:spcPct val="100000"/>
              </a:lnSpc>
              <a:spcBef>
                <a:spcPts val="0"/>
              </a:spcBef>
              <a:spcAft>
                <a:spcPts val="600"/>
              </a:spcAft>
              <a:buClrTx/>
              <a:buSzTx/>
              <a:buFont typeface="Arial"/>
              <a:buNone/>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endPar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endParaRPr>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58A08D2F-58AB-0E44-B578-C5D8D2B4BF3B}" type="datetime3">
              <a:rPr lang="en-GB" smtClean="0"/>
              <a:t>6 September, 2019</a:t>
            </a:fld>
            <a:endParaRPr lang="en-GB" dirty="0"/>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421783683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1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5" y="3600451"/>
            <a:ext cx="3612072" cy="2870200"/>
          </a:xfrm>
          <a:prstGeom prst="round2SameRect">
            <a:avLst>
              <a:gd name="adj1" fmla="val 1788"/>
              <a:gd name="adj2" fmla="val 0"/>
            </a:avLst>
          </a:prstGeom>
        </p:spPr>
        <p:txBody>
          <a:bodyPr/>
          <a:lstStyle/>
          <a:p>
            <a:pPr lvl="0"/>
            <a:r>
              <a:rPr lang="en-US" noProof="0" dirty="0"/>
              <a:t>Click icon to add picture</a:t>
            </a:r>
            <a:endParaRPr lang="en-GB" noProof="0" dirty="0"/>
          </a:p>
        </p:txBody>
      </p:sp>
      <p:sp>
        <p:nvSpPr>
          <p:cNvPr id="98"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7558843" cy="107950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360000" marR="0" indent="0" algn="l" defTabSz="914400" rtl="0" eaLnBrk="0" fontAlgn="base" latinLnBrk="0" hangingPunct="0">
              <a:lnSpc>
                <a:spcPct val="100000"/>
              </a:lnSpc>
              <a:spcBef>
                <a:spcPts val="0"/>
              </a:spcBef>
              <a:spcAft>
                <a:spcPts val="600"/>
              </a:spcAft>
              <a:buClrTx/>
              <a:buSzTx/>
              <a:buFont typeface="Arial"/>
              <a:buNone/>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endPar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endParaRPr>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58A08D2F-58AB-0E44-B578-C5D8D2B4BF3B}" type="datetime3">
              <a:rPr lang="en-GB" smtClean="0"/>
              <a:t>6 September, 2019</a:t>
            </a:fld>
            <a:endParaRPr lang="en-GB" dirty="0"/>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4678361" y="3600450"/>
            <a:ext cx="3601206" cy="2870200"/>
          </a:xfrm>
          <a:prstGeom prst="round2SameRect">
            <a:avLst>
              <a:gd name="adj1" fmla="val 1788"/>
              <a:gd name="adj2" fmla="val 0"/>
            </a:avLst>
          </a:prstGeom>
        </p:spPr>
        <p:txBody>
          <a:bodyPr/>
          <a:lstStyle/>
          <a:p>
            <a:pPr lvl="0"/>
            <a:r>
              <a:rPr lang="en-US" noProof="0" dirty="0"/>
              <a:t>Click icon to add picture</a:t>
            </a:r>
            <a:endParaRPr lang="en-GB" noProof="0" dirty="0"/>
          </a:p>
        </p:txBody>
      </p:sp>
    </p:spTree>
    <p:extLst>
      <p:ext uri="{BB962C8B-B14F-4D97-AF65-F5344CB8AC3E}">
        <p14:creationId xmlns:p14="http://schemas.microsoft.com/office/powerpoint/2010/main" val="221373746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25177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598861" y="2160587"/>
            <a:ext cx="2159000" cy="3779411"/>
          </a:xfrm>
          <a:prstGeom prst="roundRect">
            <a:avLst>
              <a:gd name="adj" fmla="val 5286"/>
            </a:avLst>
          </a:prstGeom>
        </p:spPr>
        <p:txBody>
          <a:bodyPr/>
          <a:lstStyle/>
          <a:p>
            <a:pPr lvl="0"/>
            <a:r>
              <a:rPr lang="en-US" noProof="0" dirty="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118223" y="2180103"/>
            <a:ext cx="2159000" cy="3779411"/>
          </a:xfrm>
          <a:prstGeom prst="roundRect">
            <a:avLst>
              <a:gd name="adj" fmla="val 5286"/>
            </a:avLst>
          </a:prstGeom>
        </p:spPr>
        <p:txBody>
          <a:bodyPr/>
          <a:lstStyle/>
          <a:p>
            <a:pPr lvl="0"/>
            <a:r>
              <a:rPr lang="en-US" noProof="0" dirty="0"/>
              <a:t>Click icon to add picture</a:t>
            </a:r>
            <a:endParaRPr lang="en-GB" noProof="0" dirty="0"/>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EDCE6523-1D77-094B-8E5B-28D72BCF4B9A}" type="datetime3">
              <a:rPr lang="en-GB" smtClean="0"/>
              <a:t>6 September, 2019</a:t>
            </a:fld>
            <a:endParaRPr lang="en-GB" dirty="0"/>
          </a:p>
        </p:txBody>
      </p:sp>
      <p:sp>
        <p:nvSpPr>
          <p:cNvPr id="104"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81914471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7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25177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598860" y="2160588"/>
            <a:ext cx="5043235" cy="1800226"/>
          </a:xfrm>
          <a:prstGeom prst="roundRect">
            <a:avLst>
              <a:gd name="adj" fmla="val 5286"/>
            </a:avLst>
          </a:prstGeom>
        </p:spPr>
        <p:txBody>
          <a:bodyPr/>
          <a:lstStyle/>
          <a:p>
            <a:pPr lvl="0"/>
            <a:r>
              <a:rPr lang="en-US" noProof="0" dirty="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3598860" y="4319588"/>
            <a:ext cx="5040708" cy="1639926"/>
          </a:xfrm>
          <a:prstGeom prst="roundRect">
            <a:avLst>
              <a:gd name="adj" fmla="val 5286"/>
            </a:avLst>
          </a:prstGeom>
        </p:spPr>
        <p:txBody>
          <a:bodyPr/>
          <a:lstStyle/>
          <a:p>
            <a:pPr lvl="0"/>
            <a:r>
              <a:rPr lang="en-US" noProof="0" dirty="0"/>
              <a:t>Click icon to add picture</a:t>
            </a:r>
            <a:endParaRPr lang="en-GB" noProof="0" dirty="0"/>
          </a:p>
        </p:txBody>
      </p:sp>
      <p:sp>
        <p:nvSpPr>
          <p:cNvPr id="101"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DDB9F3E3-D95D-7744-B1A9-3A5E9661014B}" type="datetime3">
              <a:rPr lang="en-GB" smtClean="0"/>
              <a:t>6 September, 2019</a:t>
            </a:fld>
            <a:endParaRPr lang="en-GB" dirty="0"/>
          </a:p>
        </p:txBody>
      </p:sp>
      <p:sp>
        <p:nvSpPr>
          <p:cNvPr id="102"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40873824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2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395763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038723" y="2160587"/>
            <a:ext cx="1800000" cy="1800226"/>
          </a:xfrm>
          <a:prstGeom prst="roundRect">
            <a:avLst>
              <a:gd name="adj" fmla="val 1665"/>
            </a:avLst>
          </a:prstGeom>
        </p:spPr>
        <p:txBody>
          <a:bodyPr/>
          <a:lstStyle/>
          <a:p>
            <a:pPr lvl="0"/>
            <a:r>
              <a:rPr lang="en-US" noProof="0" dirty="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020035" y="2160588"/>
            <a:ext cx="1619275" cy="1089346"/>
          </a:xfrm>
          <a:prstGeom prst="roundRect">
            <a:avLst>
              <a:gd name="adj" fmla="val 5742"/>
            </a:avLst>
          </a:prstGeom>
        </p:spPr>
        <p:txBody>
          <a:bodyPr/>
          <a:lstStyle/>
          <a:p>
            <a:pPr lvl="0"/>
            <a:r>
              <a:rPr lang="en-US" noProof="0" dirty="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5038724" y="4140313"/>
            <a:ext cx="1440000" cy="1800000"/>
          </a:xfrm>
          <a:prstGeom prst="roundRect">
            <a:avLst>
              <a:gd name="adj" fmla="val 4466"/>
            </a:avLst>
          </a:prstGeom>
        </p:spPr>
        <p:txBody>
          <a:bodyPr/>
          <a:lstStyle/>
          <a:p>
            <a:pPr lvl="0"/>
            <a:r>
              <a:rPr lang="en-US" noProof="0" dirty="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310" y="3419950"/>
            <a:ext cx="1440000" cy="1260000"/>
          </a:xfrm>
          <a:prstGeom prst="roundRect">
            <a:avLst>
              <a:gd name="adj" fmla="val 5336"/>
            </a:avLst>
          </a:prstGeom>
        </p:spPr>
        <p:txBody>
          <a:bodyPr/>
          <a:lstStyle/>
          <a:p>
            <a:pPr lvl="0"/>
            <a:r>
              <a:rPr lang="en-US" noProof="0" dirty="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663765" y="4863353"/>
            <a:ext cx="1975545" cy="1068054"/>
          </a:xfrm>
          <a:prstGeom prst="roundRect">
            <a:avLst>
              <a:gd name="adj" fmla="val 5591"/>
            </a:avLst>
          </a:prstGeom>
        </p:spPr>
        <p:txBody>
          <a:bodyPr/>
          <a:lstStyle/>
          <a:p>
            <a:pPr lvl="0"/>
            <a:r>
              <a:rPr lang="en-US" noProof="0" dirty="0"/>
              <a:t>Click icon to add picture</a:t>
            </a:r>
            <a:endParaRPr lang="en-GB" noProof="0" dirty="0"/>
          </a:p>
        </p:txBody>
      </p:sp>
      <p:sp>
        <p:nvSpPr>
          <p:cNvPr id="103"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D9A64614-7B90-2844-BF62-27C15202A4B6}" type="datetime3">
              <a:rPr lang="en-GB" smtClean="0"/>
              <a:t>6 September, 2019</a:t>
            </a:fld>
            <a:endParaRPr lang="en-GB" dirty="0"/>
          </a:p>
        </p:txBody>
      </p:sp>
      <p:sp>
        <p:nvSpPr>
          <p:cNvPr id="10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693130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 chart - with titles">
    <p:spTree>
      <p:nvGrpSpPr>
        <p:cNvPr id="1" name=""/>
        <p:cNvGrpSpPr/>
        <p:nvPr/>
      </p:nvGrpSpPr>
      <p:grpSpPr>
        <a:xfrm>
          <a:off x="0" y="0"/>
          <a:ext cx="0" cy="0"/>
          <a:chOff x="0" y="0"/>
          <a:chExt cx="0" cy="0"/>
        </a:xfrm>
      </p:grpSpPr>
      <p:sp>
        <p:nvSpPr>
          <p:cNvPr id="5" name="Round Same Side Corner Rectangle 4"/>
          <p:cNvSpPr/>
          <p:nvPr userDrawn="1"/>
        </p:nvSpPr>
        <p:spPr>
          <a:xfrm>
            <a:off x="720725" y="2168445"/>
            <a:ext cx="3598861" cy="4292680"/>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6 September, 2019</a:t>
            </a:fld>
            <a:endParaRPr lang="en-GB" dirty="0"/>
          </a:p>
        </p:txBody>
      </p:sp>
      <p:sp>
        <p:nvSpPr>
          <p:cNvPr id="103"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4" name="Round Same Side Corner Rectangle 103"/>
          <p:cNvSpPr/>
          <p:nvPr userDrawn="1"/>
        </p:nvSpPr>
        <p:spPr>
          <a:xfrm>
            <a:off x="4819650" y="2168525"/>
            <a:ext cx="3605213" cy="4291712"/>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4" name="Text Placeholder 3"/>
          <p:cNvSpPr>
            <a:spLocks noGrp="1"/>
          </p:cNvSpPr>
          <p:nvPr>
            <p:ph type="body" sz="quarter" idx="20" hasCustomPrompt="1"/>
          </p:nvPr>
        </p:nvSpPr>
        <p:spPr>
          <a:xfrm>
            <a:off x="708025" y="1446213"/>
            <a:ext cx="7716838" cy="723900"/>
          </a:xfrm>
        </p:spPr>
        <p:txBody>
          <a:bodyPr/>
          <a:lstStyle>
            <a:lvl1pPr>
              <a:defRPr/>
            </a:lvl1pPr>
          </a:lstStyle>
          <a:p>
            <a:pPr lvl="0"/>
            <a:r>
              <a:rPr lang="en-US" dirty="0"/>
              <a:t>Short intro text</a:t>
            </a:r>
          </a:p>
        </p:txBody>
      </p:sp>
      <p:sp>
        <p:nvSpPr>
          <p:cNvPr id="7" name="Text Placeholder 6"/>
          <p:cNvSpPr>
            <a:spLocks noGrp="1"/>
          </p:cNvSpPr>
          <p:nvPr>
            <p:ph type="body" sz="quarter" idx="21" hasCustomPrompt="1"/>
          </p:nvPr>
        </p:nvSpPr>
        <p:spPr>
          <a:xfrm>
            <a:off x="850900" y="2271939"/>
            <a:ext cx="3111500" cy="244475"/>
          </a:xfrm>
        </p:spPr>
        <p:txBody>
          <a:bodyPr/>
          <a:lstStyle>
            <a:lvl1pPr>
              <a:defRPr sz="1600" baseline="0">
                <a:latin typeface="Franklin Gothic Medium" panose="020B0603020102020204" pitchFamily="34" charset="0"/>
              </a:defRPr>
            </a:lvl1pPr>
          </a:lstStyle>
          <a:p>
            <a:pPr lvl="0"/>
            <a:r>
              <a:rPr lang="en-US" dirty="0"/>
              <a:t>Chart title</a:t>
            </a:r>
          </a:p>
        </p:txBody>
      </p:sp>
      <p:sp>
        <p:nvSpPr>
          <p:cNvPr id="18" name="Text Placeholder 6"/>
          <p:cNvSpPr>
            <a:spLocks noGrp="1"/>
          </p:cNvSpPr>
          <p:nvPr>
            <p:ph type="body" sz="quarter" idx="22" hasCustomPrompt="1"/>
          </p:nvPr>
        </p:nvSpPr>
        <p:spPr>
          <a:xfrm>
            <a:off x="5073649" y="2246539"/>
            <a:ext cx="3111500" cy="269875"/>
          </a:xfrm>
        </p:spPr>
        <p:txBody>
          <a:bodyPr/>
          <a:lstStyle>
            <a:lvl1pPr>
              <a:defRPr sz="1600" baseline="0">
                <a:latin typeface="Franklin Gothic Medium" panose="020B0603020102020204" pitchFamily="34" charset="0"/>
              </a:defRPr>
            </a:lvl1pPr>
          </a:lstStyle>
          <a:p>
            <a:pPr lvl="0"/>
            <a:r>
              <a:rPr lang="en-US" dirty="0"/>
              <a:t>Chart title</a:t>
            </a:r>
          </a:p>
        </p:txBody>
      </p:sp>
      <p:sp>
        <p:nvSpPr>
          <p:cNvPr id="9" name="Content Placeholder 8"/>
          <p:cNvSpPr>
            <a:spLocks noGrp="1"/>
          </p:cNvSpPr>
          <p:nvPr>
            <p:ph sz="quarter" idx="23"/>
          </p:nvPr>
        </p:nvSpPr>
        <p:spPr>
          <a:xfrm>
            <a:off x="720725" y="2642488"/>
            <a:ext cx="3603625" cy="3818637"/>
          </a:xfrm>
        </p:spPr>
        <p:txBody>
          <a:bodyPr/>
          <a:lstStyle>
            <a:lvl1pPr>
              <a:defRPr sz="1600"/>
            </a:lvl1pPr>
          </a:lstStyle>
          <a:p>
            <a:pPr lvl="0"/>
            <a:r>
              <a:rPr lang="en-US"/>
              <a:t>Click to edit Master text styles</a:t>
            </a:r>
          </a:p>
        </p:txBody>
      </p:sp>
      <p:sp>
        <p:nvSpPr>
          <p:cNvPr id="21" name="Content Placeholder 8"/>
          <p:cNvSpPr>
            <a:spLocks noGrp="1"/>
          </p:cNvSpPr>
          <p:nvPr>
            <p:ph sz="quarter" idx="24"/>
          </p:nvPr>
        </p:nvSpPr>
        <p:spPr>
          <a:xfrm>
            <a:off x="4822825" y="2641600"/>
            <a:ext cx="3603625" cy="3818637"/>
          </a:xfrm>
        </p:spPr>
        <p:txBody>
          <a:bodyPr/>
          <a:lstStyle>
            <a:lvl1pPr>
              <a:defRPr sz="1600"/>
            </a:lvl1pPr>
          </a:lstStyle>
          <a:p>
            <a:pPr lvl="0"/>
            <a:r>
              <a:rPr lang="en-US"/>
              <a:t>Click to edit Master text styles</a:t>
            </a:r>
          </a:p>
        </p:txBody>
      </p:sp>
    </p:spTree>
    <p:extLst>
      <p:ext uri="{BB962C8B-B14F-4D97-AF65-F5344CB8AC3E}">
        <p14:creationId xmlns:p14="http://schemas.microsoft.com/office/powerpoint/2010/main" val="262794692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4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5" y="2160587"/>
            <a:ext cx="2881087" cy="1800226"/>
          </a:xfrm>
          <a:prstGeom prst="roundRect">
            <a:avLst>
              <a:gd name="adj" fmla="val 5400"/>
            </a:avLst>
          </a:prstGeom>
        </p:spPr>
        <p:txBody>
          <a:bodyPr/>
          <a:lstStyle/>
          <a:p>
            <a:pPr lvl="0"/>
            <a:r>
              <a:rPr lang="en-US" noProof="0" dirty="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3956773" y="2160587"/>
            <a:ext cx="2521812" cy="1808483"/>
          </a:xfrm>
          <a:prstGeom prst="roundRect">
            <a:avLst>
              <a:gd name="adj" fmla="val 4197"/>
            </a:avLst>
          </a:prstGeom>
        </p:spPr>
        <p:txBody>
          <a:bodyPr/>
          <a:lstStyle/>
          <a:p>
            <a:pPr lvl="0"/>
            <a:r>
              <a:rPr lang="en-US" noProof="0" dirty="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8136" y="4319588"/>
            <a:ext cx="3600588" cy="1800411"/>
          </a:xfrm>
          <a:prstGeom prst="roundRect">
            <a:avLst>
              <a:gd name="adj" fmla="val 4986"/>
            </a:avLst>
          </a:prstGeom>
        </p:spPr>
        <p:txBody>
          <a:bodyPr/>
          <a:lstStyle/>
          <a:p>
            <a:pPr lvl="0"/>
            <a:r>
              <a:rPr lang="en-US" noProof="0" dirty="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20725" y="4319588"/>
            <a:ext cx="1797048" cy="1800412"/>
          </a:xfrm>
          <a:prstGeom prst="roundRect">
            <a:avLst>
              <a:gd name="adj" fmla="val 6218"/>
            </a:avLst>
          </a:prstGeom>
        </p:spPr>
        <p:txBody>
          <a:bodyPr/>
          <a:lstStyle/>
          <a:p>
            <a:pPr lvl="0"/>
            <a:r>
              <a:rPr lang="en-US" noProof="0" dirty="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838948" y="2160588"/>
            <a:ext cx="1800620" cy="3959411"/>
          </a:xfrm>
          <a:prstGeom prst="roundRect">
            <a:avLst>
              <a:gd name="adj" fmla="val 3743"/>
            </a:avLst>
          </a:prstGeom>
        </p:spPr>
        <p:txBody>
          <a:bodyPr/>
          <a:lstStyle/>
          <a:p>
            <a:pPr lvl="0"/>
            <a:r>
              <a:rPr lang="en-US" noProof="0" dirty="0"/>
              <a:t>Click icon to add picture</a:t>
            </a:r>
            <a:endParaRPr lang="en-GB" noProof="0" dirty="0"/>
          </a:p>
        </p:txBody>
      </p:sp>
      <p:sp>
        <p:nvSpPr>
          <p:cNvPr id="103"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D9326FB-DCCB-FC47-93A9-9DEA7DB23AC9}" type="datetime3">
              <a:rPr lang="en-GB" smtClean="0"/>
              <a:t>6 September, 2019</a:t>
            </a:fld>
            <a:endParaRPr lang="en-GB" dirty="0"/>
          </a:p>
        </p:txBody>
      </p:sp>
      <p:sp>
        <p:nvSpPr>
          <p:cNvPr id="10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31855342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6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8634" y="2159588"/>
            <a:ext cx="1800000" cy="1800000"/>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7773" y="4319588"/>
            <a:ext cx="1800000" cy="1800000"/>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9724" y="2159588"/>
            <a:ext cx="1800000" cy="1800000"/>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878135" y="4319588"/>
            <a:ext cx="1800000" cy="1800000"/>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5036738" y="2159588"/>
            <a:ext cx="1800000" cy="1800000"/>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5038723" y="4319588"/>
            <a:ext cx="1800000" cy="1800000"/>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04E479E0-1E06-DE4C-83BA-C65FC6EB3C8D}" type="datetime3">
              <a:rPr lang="en-GB" smtClean="0"/>
              <a:t>6 September, 2019</a:t>
            </a:fld>
            <a:endParaRPr lang="en-GB" dirty="0"/>
          </a:p>
        </p:txBody>
      </p:sp>
      <p:sp>
        <p:nvSpPr>
          <p:cNvPr id="104"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6037620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5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4" y="2160587"/>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8635" y="3600449"/>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158498" y="2160588"/>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146857" y="3600450"/>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0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8635" y="5040499"/>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0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146857" y="5040313"/>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3600950" y="2160588"/>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3598861" y="3600450"/>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2"/>
          </p:nvPr>
        </p:nvSpPr>
        <p:spPr>
          <a:xfrm>
            <a:off x="5038724" y="2160589"/>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3"/>
          </p:nvPr>
        </p:nvSpPr>
        <p:spPr>
          <a:xfrm>
            <a:off x="5027083" y="3600451"/>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3598861" y="5040500"/>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5"/>
          </p:nvPr>
        </p:nvSpPr>
        <p:spPr>
          <a:xfrm>
            <a:off x="5027083" y="5040314"/>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6482262" y="2160586"/>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7"/>
          </p:nvPr>
        </p:nvSpPr>
        <p:spPr>
          <a:xfrm>
            <a:off x="6480173" y="3600448"/>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2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30"/>
          </p:nvPr>
        </p:nvSpPr>
        <p:spPr>
          <a:xfrm>
            <a:off x="6480173" y="5040498"/>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2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2B7358CC-5F0F-DE45-B162-F1F79492E334}" type="datetime3">
              <a:rPr lang="en-GB" smtClean="0"/>
              <a:t>6 September, 2019</a:t>
            </a:fld>
            <a:endParaRPr lang="en-GB" dirty="0"/>
          </a:p>
        </p:txBody>
      </p:sp>
      <p:sp>
        <p:nvSpPr>
          <p:cNvPr id="12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55976712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9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4" y="2160587"/>
            <a:ext cx="2517774"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8634" y="3600449"/>
            <a:ext cx="2520531" cy="2519366"/>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3600949" y="2160588"/>
            <a:ext cx="2520527" cy="2519362"/>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3598860" y="5040500"/>
            <a:ext cx="2519363"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6482262" y="2160586"/>
            <a:ext cx="2157306" cy="3959415"/>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2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2B7358CC-5F0F-DE45-B162-F1F79492E334}" type="datetime3">
              <a:rPr lang="en-GB" smtClean="0"/>
              <a:t>6 September, 2019</a:t>
            </a:fld>
            <a:endParaRPr lang="en-GB" dirty="0"/>
          </a:p>
        </p:txBody>
      </p:sp>
      <p:sp>
        <p:nvSpPr>
          <p:cNvPr id="12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52366426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2517773" y="2160588"/>
            <a:ext cx="5761796" cy="3239412"/>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6 September, 2019</a:t>
            </a:fld>
            <a:endParaRPr lang="en-GB" dirty="0"/>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9135" y="2160586"/>
            <a:ext cx="1439864" cy="3779411"/>
          </a:xfrm>
          <a:prstGeom prst="roundRect">
            <a:avLst>
              <a:gd name="adj" fmla="val 10455"/>
            </a:avLst>
          </a:prstGeom>
        </p:spPr>
        <p:txBody>
          <a:bodyPr>
            <a:normAutofit/>
          </a:bodyPr>
          <a:lstStyle>
            <a:lvl1pPr>
              <a:defRPr sz="1200"/>
            </a:lvl1pPr>
          </a:lstStyle>
          <a:p>
            <a:pPr lvl="0"/>
            <a:r>
              <a:rPr lang="en-US" noProof="0" dirty="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2517772" y="5399999"/>
            <a:ext cx="5761796"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69495607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2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719135" y="2160588"/>
            <a:ext cx="6119814" cy="3239412"/>
          </a:xfr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6 September, 2019</a:t>
            </a:fld>
            <a:endParaRPr lang="en-GB" dirty="0"/>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0104" y="2160588"/>
            <a:ext cx="1439864" cy="3779411"/>
          </a:xfrm>
          <a:prstGeom prst="roundRect">
            <a:avLst>
              <a:gd name="adj" fmla="val 10455"/>
            </a:avLst>
          </a:prstGeom>
        </p:spPr>
        <p:txBody>
          <a:bodyPr>
            <a:normAutofit/>
          </a:bodyPr>
          <a:lstStyle>
            <a:lvl1pPr>
              <a:defRPr sz="1200"/>
            </a:lvl1pPr>
          </a:lstStyle>
          <a:p>
            <a:pPr lvl="0"/>
            <a:r>
              <a:rPr lang="en-US" noProof="0" dirty="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720724" y="5409178"/>
            <a:ext cx="6118223"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08582971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2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a:t>Click to edit Master title style</a:t>
            </a:r>
            <a:endParaRPr lang="en-US" dirty="0"/>
          </a:p>
        </p:txBody>
      </p:sp>
      <p:sp>
        <p:nvSpPr>
          <p:cNvPr id="4" name="Text Placeholder 3"/>
          <p:cNvSpPr>
            <a:spLocks noGrp="1"/>
          </p:cNvSpPr>
          <p:nvPr>
            <p:ph type="body" sz="half" idx="2"/>
          </p:nvPr>
        </p:nvSpPr>
        <p:spPr>
          <a:xfrm>
            <a:off x="5038724" y="2160588"/>
            <a:ext cx="3600844" cy="395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6 September, 2019</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136" y="2160588"/>
            <a:ext cx="3959225" cy="3240274"/>
          </a:xfrm>
          <a:prstGeom prst="roundRect">
            <a:avLst>
              <a:gd name="adj" fmla="val 3484"/>
            </a:avLst>
          </a:prstGeom>
        </p:spPr>
        <p:txBody>
          <a:bodyPr/>
          <a:lstStyle/>
          <a:p>
            <a:pPr lvl="0"/>
            <a:r>
              <a:rPr lang="en-US" noProof="0" dirty="0"/>
              <a:t>Click icon to add picture</a:t>
            </a:r>
            <a:endParaRPr lang="en-GB" noProof="0" dirty="0"/>
          </a:p>
        </p:txBody>
      </p:sp>
      <p:sp>
        <p:nvSpPr>
          <p:cNvPr id="62"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2778168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3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a:t>Click to edit Master title style</a:t>
            </a:r>
            <a:endParaRPr lang="en-US" dirty="0"/>
          </a:p>
        </p:txBody>
      </p:sp>
      <p:sp>
        <p:nvSpPr>
          <p:cNvPr id="4" name="Text Placeholder 3"/>
          <p:cNvSpPr>
            <a:spLocks noGrp="1"/>
          </p:cNvSpPr>
          <p:nvPr>
            <p:ph type="body" sz="half" idx="2"/>
          </p:nvPr>
        </p:nvSpPr>
        <p:spPr>
          <a:xfrm>
            <a:off x="5038724" y="2160588"/>
            <a:ext cx="3600844"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6 September, 2019</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4" cy="1439862"/>
          </a:xfrm>
          <a:prstGeom prst="roundRect">
            <a:avLst>
              <a:gd name="adj" fmla="val 5286"/>
            </a:avLst>
          </a:prstGeom>
        </p:spPr>
        <p:txBody>
          <a:bodyPr/>
          <a:lstStyle/>
          <a:p>
            <a:pPr lvl="0"/>
            <a:r>
              <a:rPr lang="en-US" noProof="0" dirty="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6" y="3960813"/>
            <a:ext cx="3958433" cy="1440050"/>
          </a:xfrm>
          <a:prstGeom prst="roundRect">
            <a:avLst>
              <a:gd name="adj" fmla="val 5286"/>
            </a:avLst>
          </a:prstGeom>
        </p:spPr>
        <p:txBody>
          <a:bodyPr/>
          <a:lstStyle/>
          <a:p>
            <a:pPr lvl="0"/>
            <a:r>
              <a:rPr lang="en-US" noProof="0" dirty="0"/>
              <a:t>Click icon to add picture</a:t>
            </a:r>
            <a:endParaRPr lang="en-GB" noProof="0" dirty="0"/>
          </a:p>
        </p:txBody>
      </p:sp>
      <p:sp>
        <p:nvSpPr>
          <p:cNvPr id="61" name="Text Placeholder 6"/>
          <p:cNvSpPr>
            <a:spLocks noGrp="1"/>
          </p:cNvSpPr>
          <p:nvPr>
            <p:ph type="body" sz="quarter" idx="13"/>
          </p:nvPr>
        </p:nvSpPr>
        <p:spPr>
          <a:xfrm>
            <a:off x="719136" y="5760000"/>
            <a:ext cx="395922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43077023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6 September, 2019</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6054" cy="719137"/>
          </a:xfrm>
          <a:prstGeom prst="roundRect">
            <a:avLst>
              <a:gd name="adj" fmla="val 5286"/>
            </a:avLst>
          </a:prstGeom>
        </p:spPr>
        <p:txBody>
          <a:bodyPr/>
          <a:lstStyle/>
          <a:p>
            <a:pPr lvl="0"/>
            <a:r>
              <a:rPr lang="en-US" noProof="0" dirty="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2159212"/>
          </a:xfrm>
          <a:prstGeom prst="roundRect">
            <a:avLst>
              <a:gd name="adj" fmla="val 5286"/>
            </a:avLst>
          </a:prstGeom>
        </p:spPr>
        <p:txBody>
          <a:bodyPr/>
          <a:lstStyle/>
          <a:p>
            <a:pPr lvl="0"/>
            <a:r>
              <a:rPr lang="en-US" noProof="0" dirty="0"/>
              <a:t>Click icon to add picture</a:t>
            </a:r>
            <a:endParaRPr lang="en-GB" noProof="0" dirty="0"/>
          </a:p>
        </p:txBody>
      </p:sp>
      <p:sp>
        <p:nvSpPr>
          <p:cNvPr id="61" name="Text Placeholder 6"/>
          <p:cNvSpPr>
            <a:spLocks noGrp="1"/>
          </p:cNvSpPr>
          <p:nvPr>
            <p:ph type="body" sz="quarter" idx="13"/>
          </p:nvPr>
        </p:nvSpPr>
        <p:spPr>
          <a:xfrm>
            <a:off x="719136" y="5760000"/>
            <a:ext cx="395684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5" y="3240788"/>
            <a:ext cx="1797846" cy="2159212"/>
          </a:xfrm>
          <a:prstGeom prst="roundRect">
            <a:avLst>
              <a:gd name="adj" fmla="val 5286"/>
            </a:avLst>
          </a:prstGeom>
        </p:spPr>
        <p:txBody>
          <a:bodyPr/>
          <a:lstStyle/>
          <a:p>
            <a:pPr lvl="0"/>
            <a:r>
              <a:rPr lang="en-US" noProof="0" dirty="0"/>
              <a:t>Click icon to add picture</a:t>
            </a:r>
            <a:endParaRPr lang="en-GB" noProof="0" dirty="0"/>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75687260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5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6 September, 2019</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6054" cy="719137"/>
          </a:xfrm>
          <a:prstGeom prst="roundRect">
            <a:avLst>
              <a:gd name="adj" fmla="val 15436"/>
            </a:avLst>
          </a:prstGeom>
        </p:spPr>
        <p:txBody>
          <a:bodyPr/>
          <a:lstStyle/>
          <a:p>
            <a:pPr lvl="0"/>
            <a:r>
              <a:rPr lang="en-US" noProof="0" dirty="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3956054" cy="2159212"/>
          </a:xfrm>
          <a:prstGeom prst="roundRect">
            <a:avLst>
              <a:gd name="adj" fmla="val 5286"/>
            </a:avLst>
          </a:prstGeom>
        </p:spPr>
        <p:txBody>
          <a:bodyPr/>
          <a:lstStyle/>
          <a:p>
            <a:pPr lvl="0"/>
            <a:r>
              <a:rPr lang="en-US" noProof="0" dirty="0"/>
              <a:t>Click icon to add picture</a:t>
            </a:r>
            <a:endParaRPr lang="en-GB" noProof="0" dirty="0"/>
          </a:p>
        </p:txBody>
      </p:sp>
      <p:sp>
        <p:nvSpPr>
          <p:cNvPr id="61" name="Text Placeholder 6"/>
          <p:cNvSpPr>
            <a:spLocks noGrp="1"/>
          </p:cNvSpPr>
          <p:nvPr>
            <p:ph type="body" sz="quarter" idx="13"/>
          </p:nvPr>
        </p:nvSpPr>
        <p:spPr>
          <a:xfrm>
            <a:off x="719136" y="5760000"/>
            <a:ext cx="395684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5745992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ingle chart">
    <p:spTree>
      <p:nvGrpSpPr>
        <p:cNvPr id="1" name=""/>
        <p:cNvGrpSpPr/>
        <p:nvPr/>
      </p:nvGrpSpPr>
      <p:grpSpPr>
        <a:xfrm>
          <a:off x="0" y="0"/>
          <a:ext cx="0" cy="0"/>
          <a:chOff x="0" y="0"/>
          <a:chExt cx="0" cy="0"/>
        </a:xfrm>
      </p:grpSpPr>
      <p:sp>
        <p:nvSpPr>
          <p:cNvPr id="4" name="Round Same Side Corner Rectangle 3"/>
          <p:cNvSpPr/>
          <p:nvPr userDrawn="1"/>
        </p:nvSpPr>
        <p:spPr>
          <a:xfrm>
            <a:off x="376238" y="1419225"/>
            <a:ext cx="8407400" cy="5041900"/>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5" name="Content Placeholder 4"/>
          <p:cNvSpPr>
            <a:spLocks noGrp="1"/>
          </p:cNvSpPr>
          <p:nvPr>
            <p:ph sz="quarter" idx="10" hasCustomPrompt="1"/>
          </p:nvPr>
        </p:nvSpPr>
        <p:spPr>
          <a:xfrm>
            <a:off x="376238" y="1419225"/>
            <a:ext cx="8407400" cy="5041899"/>
          </a:xfrm>
        </p:spPr>
        <p:txBody>
          <a:bodyPr/>
          <a:lstStyle>
            <a:lvl1pPr>
              <a:defRPr/>
            </a:lvl1pPr>
          </a:lstStyle>
          <a:p>
            <a:pPr lvl="0"/>
            <a:r>
              <a:rPr lang="en-US" dirty="0"/>
              <a:t>Click icon to add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t>6 September, 2019</a:t>
            </a:fld>
            <a:endParaRPr lang="en-GB" dirty="0"/>
          </a:p>
        </p:txBody>
      </p:sp>
      <p:sp>
        <p:nvSpPr>
          <p:cNvPr id="100"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1007624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4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6 September, 2019</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3" cy="719137"/>
          </a:xfrm>
          <a:prstGeom prst="roundRect">
            <a:avLst>
              <a:gd name="adj" fmla="val 10361"/>
            </a:avLst>
          </a:prstGeom>
        </p:spPr>
        <p:txBody>
          <a:bodyPr>
            <a:normAutofit/>
          </a:bodyPr>
          <a:lstStyle>
            <a:lvl1pPr>
              <a:defRPr sz="1200"/>
            </a:lvl1pPr>
          </a:lstStyle>
          <a:p>
            <a:pPr lvl="0"/>
            <a:r>
              <a:rPr lang="en-US" noProof="0" dirty="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1078800"/>
          </a:xfrm>
          <a:prstGeom prst="roundRect">
            <a:avLst>
              <a:gd name="adj" fmla="val 5286"/>
            </a:avLst>
          </a:prstGeom>
        </p:spPr>
        <p:txBody>
          <a:bodyPr>
            <a:normAutofit/>
          </a:bodyPr>
          <a:lstStyle>
            <a:lvl1pPr>
              <a:defRPr sz="1200"/>
            </a:lvl1pPr>
          </a:lstStyle>
          <a:p>
            <a:pPr lvl="0"/>
            <a:r>
              <a:rPr lang="en-US" noProof="0" dirty="0"/>
              <a:t>Click icon to add picture</a:t>
            </a:r>
            <a:endParaRPr lang="en-GB" noProof="0" dirty="0"/>
          </a:p>
        </p:txBody>
      </p:sp>
      <p:sp>
        <p:nvSpPr>
          <p:cNvPr id="61"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6" y="3240788"/>
            <a:ext cx="1800224" cy="1078800"/>
          </a:xfrm>
          <a:prstGeom prst="roundRect">
            <a:avLst>
              <a:gd name="adj" fmla="val 5286"/>
            </a:avLst>
          </a:prstGeom>
        </p:spPr>
        <p:txBody>
          <a:bodyPr>
            <a:normAutofit/>
          </a:bodyPr>
          <a:lstStyle>
            <a:lvl1pPr>
              <a:defRPr sz="1200"/>
            </a:lvl1pPr>
          </a:lstStyle>
          <a:p>
            <a:pPr lvl="0"/>
            <a:r>
              <a:rPr lang="en-US" noProof="0" dirty="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719927" y="4680838"/>
            <a:ext cx="3958433" cy="719162"/>
          </a:xfrm>
          <a:prstGeom prst="roundRect">
            <a:avLst>
              <a:gd name="adj" fmla="val 5286"/>
            </a:avLst>
          </a:prstGeom>
        </p:spPr>
        <p:txBody>
          <a:bodyPr>
            <a:normAutofit/>
          </a:bodyPr>
          <a:lstStyle>
            <a:lvl1pPr>
              <a:defRPr sz="1200"/>
            </a:lvl1pPr>
          </a:lstStyle>
          <a:p>
            <a:pPr lvl="0"/>
            <a:r>
              <a:rPr lang="en-US" noProof="0" dirty="0"/>
              <a:t>Click icon to add picture</a:t>
            </a:r>
            <a:endParaRPr lang="en-GB" noProof="0" dirty="0"/>
          </a:p>
        </p:txBody>
      </p:sp>
      <p:sp>
        <p:nvSpPr>
          <p:cNvPr id="6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428396601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6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6 September, 2019</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3" cy="719137"/>
          </a:xfrm>
          <a:prstGeom prst="roundRect">
            <a:avLst>
              <a:gd name="adj" fmla="val 5286"/>
            </a:avLst>
          </a:prstGeom>
        </p:spPr>
        <p:txBody>
          <a:bodyPr>
            <a:normAutofit/>
          </a:bodyPr>
          <a:lstStyle>
            <a:lvl1pPr>
              <a:defRPr sz="1200"/>
            </a:lvl1pPr>
          </a:lstStyle>
          <a:p>
            <a:pPr lvl="0"/>
            <a:r>
              <a:rPr lang="en-US" noProof="0" dirty="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1078800"/>
          </a:xfrm>
          <a:prstGeom prst="roundRect">
            <a:avLst>
              <a:gd name="adj" fmla="val 5286"/>
            </a:avLst>
          </a:prstGeom>
        </p:spPr>
        <p:txBody>
          <a:bodyPr>
            <a:normAutofit/>
          </a:bodyPr>
          <a:lstStyle>
            <a:lvl1pPr>
              <a:defRPr sz="1200"/>
            </a:lvl1pPr>
          </a:lstStyle>
          <a:p>
            <a:pPr lvl="0"/>
            <a:r>
              <a:rPr lang="en-US" noProof="0" dirty="0"/>
              <a:t>Click icon to add picture</a:t>
            </a:r>
            <a:endParaRPr lang="en-GB" noProof="0" dirty="0"/>
          </a:p>
        </p:txBody>
      </p:sp>
      <p:sp>
        <p:nvSpPr>
          <p:cNvPr id="61"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6" y="3240788"/>
            <a:ext cx="1800224" cy="720025"/>
          </a:xfrm>
          <a:prstGeom prst="roundRect">
            <a:avLst>
              <a:gd name="adj" fmla="val 5286"/>
            </a:avLst>
          </a:prstGeom>
        </p:spPr>
        <p:txBody>
          <a:bodyPr>
            <a:normAutofit/>
          </a:bodyPr>
          <a:lstStyle>
            <a:lvl1pPr>
              <a:defRPr sz="1200"/>
            </a:lvl1pPr>
          </a:lstStyle>
          <a:p>
            <a:pPr lvl="0"/>
            <a:r>
              <a:rPr lang="en-US" noProof="0" dirty="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719928" y="4679950"/>
            <a:ext cx="1797846" cy="720050"/>
          </a:xfrm>
          <a:prstGeom prst="roundRect">
            <a:avLst>
              <a:gd name="adj" fmla="val 5286"/>
            </a:avLst>
          </a:prstGeom>
        </p:spPr>
        <p:txBody>
          <a:bodyPr>
            <a:normAutofit/>
          </a:bodyPr>
          <a:lstStyle>
            <a:lvl1pPr>
              <a:defRPr sz="1200"/>
            </a:lvl1pPr>
          </a:lstStyle>
          <a:p>
            <a:pPr lvl="0"/>
            <a:r>
              <a:rPr lang="en-US" noProof="0" dirty="0"/>
              <a:t>Click icon to add picture</a:t>
            </a:r>
            <a:endParaRPr lang="en-GB" noProof="0" dirty="0"/>
          </a:p>
        </p:txBody>
      </p:sp>
      <p:sp>
        <p:nvSpPr>
          <p:cNvPr id="6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2878135" y="4319588"/>
            <a:ext cx="1797846" cy="1080750"/>
          </a:xfrm>
          <a:prstGeom prst="roundRect">
            <a:avLst>
              <a:gd name="adj" fmla="val 5286"/>
            </a:avLst>
          </a:prstGeom>
        </p:spPr>
        <p:txBody>
          <a:bodyPr>
            <a:normAutofit/>
          </a:bodyPr>
          <a:lstStyle>
            <a:lvl1pPr>
              <a:defRPr sz="1200"/>
            </a:lvl1pPr>
          </a:lstStyle>
          <a:p>
            <a:pPr lvl="0"/>
            <a:r>
              <a:rPr lang="en-US" noProof="0" dirty="0"/>
              <a:t>Click icon to add picture</a:t>
            </a:r>
            <a:endParaRPr lang="en-GB" noProof="0" dirty="0"/>
          </a:p>
        </p:txBody>
      </p:sp>
      <p:sp>
        <p:nvSpPr>
          <p:cNvPr id="64"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69814452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3_Single column layout">
    <p:spTree>
      <p:nvGrpSpPr>
        <p:cNvPr id="1" name=""/>
        <p:cNvGrpSpPr/>
        <p:nvPr/>
      </p:nvGrpSpPr>
      <p:grpSpPr>
        <a:xfrm>
          <a:off x="0" y="0"/>
          <a:ext cx="0" cy="0"/>
          <a:chOff x="0" y="0"/>
          <a:chExt cx="0" cy="0"/>
        </a:xfrm>
      </p:grpSpPr>
      <p:sp>
        <p:nvSpPr>
          <p:cNvPr id="3" name="Rectangle 2"/>
          <p:cNvSpPr/>
          <p:nvPr userDrawn="1"/>
        </p:nvSpPr>
        <p:spPr>
          <a:xfrm>
            <a:off x="0" y="1079999"/>
            <a:ext cx="9144000" cy="5400001"/>
          </a:xfrm>
          <a:prstGeom prst="rect">
            <a:avLst/>
          </a:prstGeom>
          <a:solidFill>
            <a:srgbClr val="02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latin typeface="Franklin Gothic Book"/>
            </a:endParaRPr>
          </a:p>
        </p:txBody>
      </p:sp>
      <p:sp>
        <p:nvSpPr>
          <p:cNvPr id="2" name="Title 1" descr="Ideally your title should fit on one line." title="Slide title"/>
          <p:cNvSpPr>
            <a:spLocks noGrp="1"/>
          </p:cNvSpPr>
          <p:nvPr>
            <p:ph type="title" hasCustomPrompt="1"/>
          </p:nvPr>
        </p:nvSpPr>
        <p:spPr>
          <a:xfrm>
            <a:off x="708025" y="-1"/>
            <a:ext cx="6348414" cy="1080000"/>
          </a:xfrm>
        </p:spPr>
        <p:txBody>
          <a:bodyPr/>
          <a:lstStyle/>
          <a:p>
            <a:r>
              <a:rPr lang="en-US" dirty="0"/>
              <a:t>Media</a:t>
            </a:r>
            <a:endParaRPr lang="en-GB" dirty="0"/>
          </a:p>
        </p:txBody>
      </p:sp>
      <p:sp>
        <p:nvSpPr>
          <p:cNvPr id="97"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F3BA13B-2A56-B54D-AFFB-21233951D47B}" type="datetime3">
              <a:rPr lang="en-GB" smtClean="0"/>
              <a:t>6 September, 2019</a:t>
            </a:fld>
            <a:endParaRPr lang="en-GB" dirty="0"/>
          </a:p>
        </p:txBody>
      </p:sp>
      <p:sp>
        <p:nvSpPr>
          <p:cNvPr id="98"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92793131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5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6 September, 2019</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a:t>
            </a:r>
            <a:r>
              <a:rPr lang="en-US" sz="7000" baseline="0" dirty="0">
                <a:latin typeface="Franklin Gothic Book"/>
              </a:rPr>
              <a:t> for </a:t>
            </a:r>
            <a:br>
              <a:rPr lang="en-US" sz="7000" baseline="0" dirty="0">
                <a:latin typeface="Franklin Gothic Book"/>
              </a:rPr>
            </a:br>
            <a:r>
              <a:rPr lang="en-US" sz="7000" baseline="0" dirty="0">
                <a:latin typeface="Franklin Gothic Book"/>
              </a:rPr>
              <a:t>case studies</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9635595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6 September, 2019</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ound Same Side Corner Rectangle 5"/>
          <p:cNvSpPr/>
          <p:nvPr userDrawn="1"/>
        </p:nvSpPr>
        <p:spPr>
          <a:xfrm>
            <a:off x="358774" y="1411899"/>
            <a:ext cx="2879724"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1" y="1411899"/>
            <a:ext cx="4680706" cy="5058751"/>
          </a:xfrm>
          <a:prstGeom prst="round2SameRect">
            <a:avLst>
              <a:gd name="adj1" fmla="val 4426"/>
              <a:gd name="adj2" fmla="val 0"/>
            </a:avLst>
          </a:prstGeom>
        </p:spPr>
        <p:txBody>
          <a:bodyPr/>
          <a:lstStyle/>
          <a:p>
            <a:pPr lvl="0"/>
            <a:r>
              <a:rPr lang="en-US" noProof="0" dirty="0"/>
              <a:t>Click icon to add picture</a:t>
            </a:r>
            <a:endParaRPr lang="en-GB" noProof="0" dirty="0"/>
          </a:p>
        </p:txBody>
      </p:sp>
    </p:spTree>
    <p:extLst>
      <p:ext uri="{BB962C8B-B14F-4D97-AF65-F5344CB8AC3E}">
        <p14:creationId xmlns:p14="http://schemas.microsoft.com/office/powerpoint/2010/main" val="129570626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6 September, 2019</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13" name="Text Placeholder 6"/>
          <p:cNvSpPr>
            <a:spLocks noGrp="1"/>
          </p:cNvSpPr>
          <p:nvPr>
            <p:ph type="body" sz="quarter" idx="13"/>
          </p:nvPr>
        </p:nvSpPr>
        <p:spPr>
          <a:xfrm>
            <a:off x="720726" y="2161445"/>
            <a:ext cx="3600000"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14" name="Text Placeholder 6"/>
          <p:cNvSpPr>
            <a:spLocks noGrp="1"/>
          </p:cNvSpPr>
          <p:nvPr>
            <p:ph type="body" sz="quarter" idx="14"/>
          </p:nvPr>
        </p:nvSpPr>
        <p:spPr>
          <a:xfrm>
            <a:off x="4679567" y="2161445"/>
            <a:ext cx="3600002"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7743448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6 September, 2019</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ound Same Side Corner Rectangle 5"/>
          <p:cNvSpPr/>
          <p:nvPr userDrawn="1"/>
        </p:nvSpPr>
        <p:spPr>
          <a:xfrm>
            <a:off x="358774" y="1411899"/>
            <a:ext cx="2879724"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1" y="1411899"/>
            <a:ext cx="4680706" cy="1111877"/>
          </a:xfrm>
          <a:prstGeom prst="roundRect">
            <a:avLst/>
          </a:prstGeom>
        </p:spPr>
        <p:txBody>
          <a:bodyPr/>
          <a:lstStyle/>
          <a:p>
            <a:pPr lvl="0"/>
            <a:r>
              <a:rPr lang="en-US" noProof="0" dirty="0"/>
              <a:t>Click icon to add picture</a:t>
            </a:r>
            <a:endParaRPr lang="en-GB" noProof="0" dirty="0"/>
          </a:p>
        </p:txBody>
      </p:sp>
      <p:sp>
        <p:nvSpPr>
          <p:cNvPr id="58" name="Text Placeholder 6"/>
          <p:cNvSpPr>
            <a:spLocks noGrp="1"/>
          </p:cNvSpPr>
          <p:nvPr>
            <p:ph type="body" sz="quarter" idx="15"/>
          </p:nvPr>
        </p:nvSpPr>
        <p:spPr>
          <a:xfrm>
            <a:off x="3598860" y="2879725"/>
            <a:ext cx="4680709" cy="324027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238640802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6 September, 2019</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ound Same Side Corner Rectangle 5"/>
          <p:cNvSpPr/>
          <p:nvPr userDrawn="1"/>
        </p:nvSpPr>
        <p:spPr>
          <a:xfrm>
            <a:off x="358774" y="1439863"/>
            <a:ext cx="2879724" cy="5040138"/>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0" y="5400000"/>
            <a:ext cx="4717259" cy="1080000"/>
          </a:xfrm>
          <a:prstGeom prst="round2SameRect">
            <a:avLst/>
          </a:prstGeom>
        </p:spPr>
        <p:txBody>
          <a:bodyPr/>
          <a:lstStyle/>
          <a:p>
            <a:pPr lvl="0"/>
            <a:r>
              <a:rPr lang="en-US" noProof="0" dirty="0"/>
              <a:t>Click icon to add picture</a:t>
            </a:r>
            <a:endParaRPr lang="en-GB" noProof="0" dirty="0"/>
          </a:p>
        </p:txBody>
      </p:sp>
      <p:sp>
        <p:nvSpPr>
          <p:cNvPr id="58" name="Text Placeholder 6"/>
          <p:cNvSpPr>
            <a:spLocks noGrp="1"/>
          </p:cNvSpPr>
          <p:nvPr>
            <p:ph type="body" sz="quarter" idx="15"/>
          </p:nvPr>
        </p:nvSpPr>
        <p:spPr>
          <a:xfrm>
            <a:off x="3598861" y="1439863"/>
            <a:ext cx="2159000"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59" name="Text Placeholder 6"/>
          <p:cNvSpPr>
            <a:spLocks noGrp="1"/>
          </p:cNvSpPr>
          <p:nvPr>
            <p:ph type="body" sz="quarter" idx="16"/>
          </p:nvPr>
        </p:nvSpPr>
        <p:spPr>
          <a:xfrm>
            <a:off x="6118224" y="1439863"/>
            <a:ext cx="2197896"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189874193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Rectangle 9"/>
          <p:cNvSpPr/>
          <p:nvPr userDrawn="1"/>
        </p:nvSpPr>
        <p:spPr>
          <a:xfrm>
            <a:off x="0" y="1800224"/>
            <a:ext cx="9144001" cy="46797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6 September, 2019</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7" name="Oval 6"/>
          <p:cNvSpPr/>
          <p:nvPr userDrawn="1"/>
        </p:nvSpPr>
        <p:spPr>
          <a:xfrm>
            <a:off x="720725" y="2158844"/>
            <a:ext cx="1800225" cy="18002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dirty="0">
                <a:latin typeface="Franklin Gothic Book"/>
                <a:cs typeface="Franklin Gothic Book"/>
              </a:rPr>
              <a:t>Project Summary</a:t>
            </a:r>
          </a:p>
        </p:txBody>
      </p:sp>
      <p:sp>
        <p:nvSpPr>
          <p:cNvPr id="8" name="Rounded Rectangle 7"/>
          <p:cNvSpPr/>
          <p:nvPr userDrawn="1"/>
        </p:nvSpPr>
        <p:spPr>
          <a:xfrm>
            <a:off x="720725" y="4319775"/>
            <a:ext cx="1800225"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9" name="Round Same Side Corner Rectangle 8"/>
          <p:cNvSpPr/>
          <p:nvPr userDrawn="1"/>
        </p:nvSpPr>
        <p:spPr>
          <a:xfrm>
            <a:off x="5038724" y="2158844"/>
            <a:ext cx="3600845" cy="4311806"/>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2878135" y="2160588"/>
            <a:ext cx="1800226" cy="4310062"/>
          </a:xfrm>
          <a:prstGeom prst="round2SameRect">
            <a:avLst>
              <a:gd name="adj1" fmla="val 10230"/>
              <a:gd name="adj2" fmla="val 0"/>
            </a:avLst>
          </a:prstGeom>
        </p:spPr>
        <p:txBody>
          <a:bodyPr/>
          <a:lstStyle/>
          <a:p>
            <a:pPr lvl="0"/>
            <a:r>
              <a:rPr lang="en-US" noProof="0" dirty="0"/>
              <a:t>Click icon to add picture</a:t>
            </a:r>
            <a:endParaRPr lang="en-GB" noProof="0" dirty="0"/>
          </a:p>
        </p:txBody>
      </p:sp>
    </p:spTree>
    <p:extLst>
      <p:ext uri="{BB962C8B-B14F-4D97-AF65-F5344CB8AC3E}">
        <p14:creationId xmlns:p14="http://schemas.microsoft.com/office/powerpoint/2010/main" val="238858714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0" name="Rectangle 9"/>
          <p:cNvSpPr/>
          <p:nvPr userDrawn="1"/>
        </p:nvSpPr>
        <p:spPr>
          <a:xfrm>
            <a:off x="0" y="1800225"/>
            <a:ext cx="9144001" cy="46797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5" y="4319588"/>
            <a:ext cx="3957636" cy="2151062"/>
          </a:xfrm>
          <a:prstGeom prst="round2SameRect">
            <a:avLst>
              <a:gd name="adj1" fmla="val 10230"/>
              <a:gd name="adj2" fmla="val 0"/>
            </a:avLst>
          </a:prstGeom>
        </p:spPr>
        <p:txBody>
          <a:bodyPr/>
          <a:lstStyle/>
          <a:p>
            <a:pPr lvl="0"/>
            <a:r>
              <a:rPr lang="en-US" noProof="0" dirty="0"/>
              <a:t>Click icon to add picture</a:t>
            </a:r>
            <a:endParaRPr lang="en-GB" noProof="0" dirty="0"/>
          </a:p>
        </p:txBody>
      </p:sp>
      <p:sp>
        <p:nvSpPr>
          <p:cNvPr id="2" name="Title 1"/>
          <p:cNvSpPr>
            <a:spLocks noGrp="1"/>
          </p:cNvSpPr>
          <p:nvPr>
            <p:ph type="title"/>
          </p:nvPr>
        </p:nvSpPr>
        <p:spPr/>
        <p:txBody>
          <a:bodyPr/>
          <a:lstStyle>
            <a:lvl1pPr>
              <a:defRPr>
                <a:latin typeface="Bodoni MT" panose="02070603080606020203" pitchFamily="18" charset="0"/>
              </a:defRPr>
            </a:lvl1pPr>
          </a:lstStyle>
          <a:p>
            <a:r>
              <a:rPr lang="en-GB" dirty="0"/>
              <a:t>Click to edit Master title style</a:t>
            </a:r>
            <a:endParaRPr lang="en-US" dirty="0"/>
          </a:p>
        </p:txBody>
      </p:sp>
      <p:sp>
        <p:nvSpPr>
          <p:cNvPr id="3" name="Date Placeholder 2"/>
          <p:cNvSpPr>
            <a:spLocks noGrp="1"/>
          </p:cNvSpPr>
          <p:nvPr>
            <p:ph type="dt" sz="half" idx="10"/>
          </p:nvPr>
        </p:nvSpPr>
        <p:spPr/>
        <p:txBody>
          <a:bodyPr/>
          <a:lstStyle/>
          <a:p>
            <a:fld id="{8B6E079F-0502-CC4C-9C8B-39554E94F19E}" type="datetime3">
              <a:rPr lang="en-GB" smtClean="0"/>
              <a:pPr/>
              <a:t>6 September, 2019</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7" name="Oval 6"/>
          <p:cNvSpPr/>
          <p:nvPr userDrawn="1"/>
        </p:nvSpPr>
        <p:spPr>
          <a:xfrm>
            <a:off x="720725" y="2158844"/>
            <a:ext cx="1800225" cy="18002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dirty="0">
                <a:latin typeface="Franklin Gothic Book"/>
                <a:cs typeface="Franklin Gothic Book"/>
              </a:rPr>
              <a:t>Project Summary</a:t>
            </a:r>
          </a:p>
        </p:txBody>
      </p:sp>
      <p:sp>
        <p:nvSpPr>
          <p:cNvPr id="8" name="Rounded Rectangle 7"/>
          <p:cNvSpPr/>
          <p:nvPr userDrawn="1"/>
        </p:nvSpPr>
        <p:spPr>
          <a:xfrm>
            <a:off x="2878136" y="2158844"/>
            <a:ext cx="1800225"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9" name="Round Same Side Corner Rectangle 8"/>
          <p:cNvSpPr/>
          <p:nvPr userDrawn="1"/>
        </p:nvSpPr>
        <p:spPr>
          <a:xfrm>
            <a:off x="5038724" y="2158844"/>
            <a:ext cx="3600845" cy="4311806"/>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Tree>
    <p:extLst>
      <p:ext uri="{BB962C8B-B14F-4D97-AF65-F5344CB8AC3E}">
        <p14:creationId xmlns:p14="http://schemas.microsoft.com/office/powerpoint/2010/main" val="1285530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400"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5" name="Content Placeholder 4"/>
          <p:cNvSpPr>
            <a:spLocks noGrp="1"/>
          </p:cNvSpPr>
          <p:nvPr>
            <p:ph sz="quarter" idx="10" hasCustomPrompt="1"/>
          </p:nvPr>
        </p:nvSpPr>
        <p:spPr>
          <a:xfrm>
            <a:off x="376238" y="1803401"/>
            <a:ext cx="8407400" cy="4657723"/>
          </a:xfrm>
        </p:spPr>
        <p:txBody>
          <a:bodyPr/>
          <a:lstStyle>
            <a:lvl1pPr>
              <a:defRPr baseline="0"/>
            </a:lvl1pPr>
          </a:lstStyle>
          <a:p>
            <a:pPr lvl="0"/>
            <a:r>
              <a:rPr lang="en-US" dirty="0"/>
              <a:t>Click icon to add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t>6 September, 2019</a:t>
            </a:fld>
            <a:endParaRPr lang="en-GB" dirty="0"/>
          </a:p>
        </p:txBody>
      </p:sp>
      <p:sp>
        <p:nvSpPr>
          <p:cNvPr id="100"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37093278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Smart graphic">
    <p:spTree>
      <p:nvGrpSpPr>
        <p:cNvPr id="1" name=""/>
        <p:cNvGrpSpPr/>
        <p:nvPr/>
      </p:nvGrpSpPr>
      <p:grpSpPr>
        <a:xfrm>
          <a:off x="0" y="0"/>
          <a:ext cx="0" cy="0"/>
          <a:chOff x="0" y="0"/>
          <a:chExt cx="0" cy="0"/>
        </a:xfrm>
      </p:grpSpPr>
      <p:sp>
        <p:nvSpPr>
          <p:cNvPr id="4" name="Round Same Side Corner Rectangle 3"/>
          <p:cNvSpPr/>
          <p:nvPr userDrawn="1"/>
        </p:nvSpPr>
        <p:spPr>
          <a:xfrm>
            <a:off x="358773" y="1803401"/>
            <a:ext cx="8280795" cy="4657724"/>
          </a:xfrm>
          <a:prstGeom prst="round2SameRect">
            <a:avLst>
              <a:gd name="adj1" fmla="val 2778"/>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SmartArt Placeholder 6" descr="SmartArt can be a very easy way to create decent looking graphics. Use the templates as they will quickly restyle your text and apply the correct colours. &#10;Try several options to see which one fits your content best.&#10;Just don't over do it." title="SmartArt"/>
          <p:cNvSpPr>
            <a:spLocks noGrp="1"/>
          </p:cNvSpPr>
          <p:nvPr>
            <p:ph type="dgm" sz="quarter" idx="13"/>
          </p:nvPr>
        </p:nvSpPr>
        <p:spPr>
          <a:xfrm>
            <a:off x="719136" y="2168526"/>
            <a:ext cx="7560432" cy="3951474"/>
          </a:xfrm>
          <a:prstGeom prst="rect">
            <a:avLst/>
          </a:prstGeom>
        </p:spPr>
        <p:txBody>
          <a:bodyPr/>
          <a:lstStyle/>
          <a:p>
            <a:pPr lvl="0"/>
            <a:r>
              <a:rPr lang="en-US" noProof="0" dirty="0"/>
              <a:t>Click icon to add SmartArt graphic</a:t>
            </a:r>
            <a:endParaRPr lang="en-GB" noProof="0" dirty="0"/>
          </a:p>
        </p:txBody>
      </p:sp>
      <p:cxnSp>
        <p:nvCxnSpPr>
          <p:cNvPr id="98" name="Straight Connector 97"/>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AC6FD2B1-39C9-5645-A6AB-AC163D18084F}" type="datetime3">
              <a:rPr lang="en-GB" smtClean="0"/>
              <a:t>6 September, 2019</a:t>
            </a:fld>
            <a:endParaRPr lang="en-GB" dirty="0"/>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68873880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6 September, 2019</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Simple layouts</a:t>
            </a: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7441720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5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dirty="0"/>
              <a:t>Click to edit Master title style</a:t>
            </a:r>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6 September, 2019</a:t>
            </a:fld>
            <a:endParaRPr lang="en-GB" dirty="0"/>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0"/>
          </p:nvPr>
        </p:nvSpPr>
        <p:spPr>
          <a:xfrm>
            <a:off x="719138" y="1803400"/>
            <a:ext cx="7705725" cy="4321175"/>
          </a:xfrm>
        </p:spPr>
        <p:txBody>
          <a:bodyPr/>
          <a:lstStyle>
            <a:lvl1pPr>
              <a:defRPr sz="1600"/>
            </a:lvl1pPr>
            <a:lvl2pPr>
              <a:defRPr sz="1600"/>
            </a:lvl2pPr>
            <a:lvl3pPr>
              <a:defRPr sz="1600"/>
            </a:lvl3pPr>
            <a:lvl4pPr>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03660239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6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a:t>Click to edit Master title style</a:t>
            </a:r>
            <a:endParaRPr lang="en-GB" dirty="0"/>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6 September, 2019</a:t>
            </a:fld>
            <a:endParaRPr lang="en-GB" dirty="0"/>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0"/>
          </p:nvPr>
        </p:nvSpPr>
        <p:spPr>
          <a:xfrm>
            <a:off x="720725" y="1446213"/>
            <a:ext cx="7704138" cy="35718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6" name="Text Placeholder 5"/>
          <p:cNvSpPr>
            <a:spLocks noGrp="1"/>
          </p:cNvSpPr>
          <p:nvPr>
            <p:ph type="body" sz="quarter" idx="11"/>
          </p:nvPr>
        </p:nvSpPr>
        <p:spPr>
          <a:xfrm>
            <a:off x="720725" y="2168525"/>
            <a:ext cx="7704138" cy="3956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01975753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6 September, 2019</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5" name="Text Placeholder 4"/>
          <p:cNvSpPr>
            <a:spLocks noGrp="1"/>
          </p:cNvSpPr>
          <p:nvPr>
            <p:ph type="body" sz="quarter" idx="11"/>
          </p:nvPr>
        </p:nvSpPr>
        <p:spPr>
          <a:xfrm>
            <a:off x="719138" y="1446213"/>
            <a:ext cx="3605212"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p:cNvSpPr>
            <a:spLocks noGrp="1"/>
          </p:cNvSpPr>
          <p:nvPr>
            <p:ph type="body" sz="quarter" idx="12"/>
          </p:nvPr>
        </p:nvSpPr>
        <p:spPr>
          <a:xfrm>
            <a:off x="4819650" y="1446213"/>
            <a:ext cx="3605213"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91857790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4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6 September, 2019</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 for charts, images, tables, smart</a:t>
            </a:r>
            <a:r>
              <a:rPr lang="en-US" sz="7000" baseline="0" dirty="0">
                <a:latin typeface="Franklin Gothic Book"/>
              </a:rPr>
              <a:t> art or video</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2992640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ext + chart - standard">
    <p:spTree>
      <p:nvGrpSpPr>
        <p:cNvPr id="1" name=""/>
        <p:cNvGrpSpPr/>
        <p:nvPr/>
      </p:nvGrpSpPr>
      <p:grpSpPr>
        <a:xfrm>
          <a:off x="0" y="0"/>
          <a:ext cx="0" cy="0"/>
          <a:chOff x="0" y="0"/>
          <a:chExt cx="0" cy="0"/>
        </a:xfrm>
      </p:grpSpPr>
      <p:sp>
        <p:nvSpPr>
          <p:cNvPr id="5" name="Round Same Side Corner Rectangle 4"/>
          <p:cNvSpPr/>
          <p:nvPr userDrawn="1"/>
        </p:nvSpPr>
        <p:spPr>
          <a:xfrm>
            <a:off x="4819650" y="1803400"/>
            <a:ext cx="3579813" cy="4657725"/>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9" name="Content Placeholder 8"/>
          <p:cNvSpPr>
            <a:spLocks noGrp="1"/>
          </p:cNvSpPr>
          <p:nvPr>
            <p:ph sz="quarter" idx="17" hasCustomPrompt="1"/>
          </p:nvPr>
        </p:nvSpPr>
        <p:spPr>
          <a:xfrm>
            <a:off x="4819650" y="1803400"/>
            <a:ext cx="3579813" cy="4657725"/>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6 September, 2019</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719138" y="1803400"/>
            <a:ext cx="3605212" cy="46831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en-GB" dirty="0"/>
          </a:p>
        </p:txBody>
      </p:sp>
    </p:spTree>
    <p:extLst>
      <p:ext uri="{BB962C8B-B14F-4D97-AF65-F5344CB8AC3E}">
        <p14:creationId xmlns:p14="http://schemas.microsoft.com/office/powerpoint/2010/main" val="111671435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_text + chart">
    <p:spTree>
      <p:nvGrpSpPr>
        <p:cNvPr id="1" name=""/>
        <p:cNvGrpSpPr/>
        <p:nvPr/>
      </p:nvGrpSpPr>
      <p:grpSpPr>
        <a:xfrm>
          <a:off x="0" y="0"/>
          <a:ext cx="0" cy="0"/>
          <a:chOff x="0" y="0"/>
          <a:chExt cx="0" cy="0"/>
        </a:xfrm>
      </p:grpSpPr>
      <p:sp>
        <p:nvSpPr>
          <p:cNvPr id="10" name="Round Same Side Corner Rectangle 9"/>
          <p:cNvSpPr/>
          <p:nvPr userDrawn="1"/>
        </p:nvSpPr>
        <p:spPr>
          <a:xfrm>
            <a:off x="4819649" y="1794782"/>
            <a:ext cx="3605215" cy="46663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4" name="Content Placeholder 8"/>
          <p:cNvSpPr>
            <a:spLocks noGrp="1"/>
          </p:cNvSpPr>
          <p:nvPr>
            <p:ph sz="quarter" idx="18" hasCustomPrompt="1"/>
          </p:nvPr>
        </p:nvSpPr>
        <p:spPr>
          <a:xfrm>
            <a:off x="4819650" y="1803400"/>
            <a:ext cx="3579813" cy="4657725"/>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6 September, 2019</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720725" y="1794782"/>
            <a:ext cx="3603625"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6" name="Text Placeholder 5"/>
          <p:cNvSpPr>
            <a:spLocks noGrp="1"/>
          </p:cNvSpPr>
          <p:nvPr>
            <p:ph type="body" sz="quarter" idx="17"/>
          </p:nvPr>
        </p:nvSpPr>
        <p:spPr>
          <a:xfrm>
            <a:off x="720725" y="2513919"/>
            <a:ext cx="3603625" cy="396625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78189929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2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6 September, 2019</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3" name="Round Same Side Corner Rectangle 12"/>
          <p:cNvSpPr/>
          <p:nvPr userDrawn="1"/>
        </p:nvSpPr>
        <p:spPr>
          <a:xfrm>
            <a:off x="4819649" y="1795006"/>
            <a:ext cx="3605215" cy="466611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6" name="Text Placeholder 3"/>
          <p:cNvSpPr>
            <a:spLocks noGrp="1"/>
          </p:cNvSpPr>
          <p:nvPr>
            <p:ph type="body" sz="quarter" idx="16"/>
          </p:nvPr>
        </p:nvSpPr>
        <p:spPr>
          <a:xfrm>
            <a:off x="720725" y="1795006"/>
            <a:ext cx="3603625"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17" name="Text Placeholder 5"/>
          <p:cNvSpPr>
            <a:spLocks noGrp="1"/>
          </p:cNvSpPr>
          <p:nvPr>
            <p:ph type="body" sz="quarter" idx="17"/>
          </p:nvPr>
        </p:nvSpPr>
        <p:spPr>
          <a:xfrm>
            <a:off x="720725" y="2527300"/>
            <a:ext cx="3603625" cy="3952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2" name="Text Placeholder 3"/>
          <p:cNvSpPr>
            <a:spLocks noGrp="1"/>
          </p:cNvSpPr>
          <p:nvPr>
            <p:ph type="body" sz="quarter" idx="18"/>
          </p:nvPr>
        </p:nvSpPr>
        <p:spPr>
          <a:xfrm>
            <a:off x="4950220" y="1938108"/>
            <a:ext cx="3329348" cy="566737"/>
          </a:xfrm>
        </p:spPr>
        <p:txBody>
          <a:bodyPr/>
          <a:lstStyle>
            <a:lvl1pPr>
              <a:defRPr sz="1800">
                <a:latin typeface="Franklin Gothic Medium" panose="020B0603020102020204" pitchFamily="34" charset="0"/>
              </a:defRPr>
            </a:lvl1pPr>
          </a:lstStyle>
          <a:p>
            <a:pPr lvl="0"/>
            <a:r>
              <a:rPr lang="en-US" dirty="0"/>
              <a:t>Click to edit Master text styles</a:t>
            </a:r>
          </a:p>
        </p:txBody>
      </p:sp>
      <p:sp>
        <p:nvSpPr>
          <p:cNvPr id="23" name="Content Placeholder 8"/>
          <p:cNvSpPr>
            <a:spLocks noGrp="1"/>
          </p:cNvSpPr>
          <p:nvPr>
            <p:ph sz="quarter" idx="19" hasCustomPrompt="1"/>
          </p:nvPr>
        </p:nvSpPr>
        <p:spPr>
          <a:xfrm>
            <a:off x="4819650" y="2504845"/>
            <a:ext cx="3579813" cy="3956280"/>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35920834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Chart + text">
    <p:spTree>
      <p:nvGrpSpPr>
        <p:cNvPr id="1" name=""/>
        <p:cNvGrpSpPr/>
        <p:nvPr/>
      </p:nvGrpSpPr>
      <p:grpSpPr>
        <a:xfrm>
          <a:off x="0" y="0"/>
          <a:ext cx="0" cy="0"/>
          <a:chOff x="0" y="0"/>
          <a:chExt cx="0" cy="0"/>
        </a:xfrm>
      </p:grpSpPr>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9" name="Content Placeholder 8"/>
          <p:cNvSpPr>
            <a:spLocks noGrp="1"/>
          </p:cNvSpPr>
          <p:nvPr>
            <p:ph sz="quarter" idx="19" hasCustomPrompt="1"/>
          </p:nvPr>
        </p:nvSpPr>
        <p:spPr>
          <a:xfrm>
            <a:off x="719136" y="1803400"/>
            <a:ext cx="3579813" cy="4642643"/>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6 September, 2019</a:t>
            </a:fld>
            <a:endParaRPr lang="en-GB" dirty="0"/>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7" name="Text Placeholder 5"/>
          <p:cNvSpPr>
            <a:spLocks noGrp="1"/>
          </p:cNvSpPr>
          <p:nvPr>
            <p:ph type="body" sz="quarter" idx="17"/>
          </p:nvPr>
        </p:nvSpPr>
        <p:spPr>
          <a:xfrm>
            <a:off x="4803774" y="1803400"/>
            <a:ext cx="3603625" cy="46950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8103653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ngle chart - with title">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399"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t>6 September, 2019</a:t>
            </a:fld>
            <a:endParaRPr lang="en-GB" dirty="0"/>
          </a:p>
        </p:txBody>
      </p:sp>
      <p:sp>
        <p:nvSpPr>
          <p:cNvPr id="100"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5" name="Content Placeholder 4"/>
          <p:cNvSpPr>
            <a:spLocks noGrp="1"/>
          </p:cNvSpPr>
          <p:nvPr>
            <p:ph sz="quarter" idx="17" hasCustomPrompt="1"/>
          </p:nvPr>
        </p:nvSpPr>
        <p:spPr>
          <a:xfrm>
            <a:off x="376238" y="2472531"/>
            <a:ext cx="8407400" cy="4013994"/>
          </a:xfrm>
        </p:spPr>
        <p:txBody>
          <a:bodyPr/>
          <a:lstStyle>
            <a:lvl1pPr>
              <a:defRPr baseline="0"/>
            </a:lvl1pPr>
          </a:lstStyle>
          <a:p>
            <a:pPr lvl="0"/>
            <a:r>
              <a:rPr lang="en-US" dirty="0"/>
              <a:t>Click icon to add object</a:t>
            </a:r>
          </a:p>
        </p:txBody>
      </p:sp>
      <p:sp>
        <p:nvSpPr>
          <p:cNvPr id="7" name="Text Placeholder 6"/>
          <p:cNvSpPr>
            <a:spLocks noGrp="1"/>
          </p:cNvSpPr>
          <p:nvPr>
            <p:ph type="body" sz="quarter" idx="18" hasCustomPrompt="1"/>
          </p:nvPr>
        </p:nvSpPr>
        <p:spPr>
          <a:xfrm>
            <a:off x="720725" y="1864518"/>
            <a:ext cx="7704138" cy="608013"/>
          </a:xfrm>
        </p:spPr>
        <p:txBody>
          <a:bodyPr/>
          <a:lstStyle>
            <a:lvl1pPr>
              <a:defRPr sz="1800">
                <a:latin typeface="Franklin Gothic Medium" panose="020B0603020102020204" pitchFamily="34" charset="0"/>
              </a:defRPr>
            </a:lvl1pPr>
          </a:lstStyle>
          <a:p>
            <a:pPr lvl="0"/>
            <a:r>
              <a:rPr lang="en-US" dirty="0"/>
              <a:t>Chart title</a:t>
            </a:r>
          </a:p>
        </p:txBody>
      </p:sp>
    </p:spTree>
    <p:extLst>
      <p:ext uri="{BB962C8B-B14F-4D97-AF65-F5344CB8AC3E}">
        <p14:creationId xmlns:p14="http://schemas.microsoft.com/office/powerpoint/2010/main" val="57362233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1_Chart + text">
    <p:spTree>
      <p:nvGrpSpPr>
        <p:cNvPr id="1" name=""/>
        <p:cNvGrpSpPr/>
        <p:nvPr/>
      </p:nvGrpSpPr>
      <p:grpSpPr>
        <a:xfrm>
          <a:off x="0" y="0"/>
          <a:ext cx="0" cy="0"/>
          <a:chOff x="0" y="0"/>
          <a:chExt cx="0" cy="0"/>
        </a:xfrm>
      </p:grpSpPr>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9" name="Content Placeholder 8"/>
          <p:cNvSpPr>
            <a:spLocks noGrp="1"/>
          </p:cNvSpPr>
          <p:nvPr>
            <p:ph sz="quarter" idx="19" hasCustomPrompt="1"/>
          </p:nvPr>
        </p:nvSpPr>
        <p:spPr>
          <a:xfrm>
            <a:off x="719136" y="1803400"/>
            <a:ext cx="3579813" cy="4642643"/>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6 September, 2019</a:t>
            </a:fld>
            <a:endParaRPr lang="en-GB" dirty="0"/>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6" name="Text Placeholder 3"/>
          <p:cNvSpPr>
            <a:spLocks noGrp="1"/>
          </p:cNvSpPr>
          <p:nvPr>
            <p:ph type="body" sz="quarter" idx="16"/>
          </p:nvPr>
        </p:nvSpPr>
        <p:spPr>
          <a:xfrm>
            <a:off x="4803774" y="1803400"/>
            <a:ext cx="3603625"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17" name="Text Placeholder 5"/>
          <p:cNvSpPr>
            <a:spLocks noGrp="1"/>
          </p:cNvSpPr>
          <p:nvPr>
            <p:ph type="body" sz="quarter" idx="17"/>
          </p:nvPr>
        </p:nvSpPr>
        <p:spPr>
          <a:xfrm>
            <a:off x="4803774" y="2527300"/>
            <a:ext cx="3603625" cy="39711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5456812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4_Chart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6 September, 2019</a:t>
            </a:fld>
            <a:endParaRPr lang="en-GB" dirty="0"/>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6" name="Text Placeholder 3"/>
          <p:cNvSpPr>
            <a:spLocks noGrp="1"/>
          </p:cNvSpPr>
          <p:nvPr>
            <p:ph type="body" sz="quarter" idx="16"/>
          </p:nvPr>
        </p:nvSpPr>
        <p:spPr>
          <a:xfrm>
            <a:off x="4803774" y="1780836"/>
            <a:ext cx="3603625"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17" name="Text Placeholder 5"/>
          <p:cNvSpPr>
            <a:spLocks noGrp="1"/>
          </p:cNvSpPr>
          <p:nvPr>
            <p:ph type="body" sz="quarter" idx="17"/>
          </p:nvPr>
        </p:nvSpPr>
        <p:spPr>
          <a:xfrm>
            <a:off x="4803774" y="2499973"/>
            <a:ext cx="3603625" cy="399845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3"/>
          <p:cNvSpPr>
            <a:spLocks noGrp="1"/>
          </p:cNvSpPr>
          <p:nvPr>
            <p:ph type="body" sz="quarter" idx="18"/>
          </p:nvPr>
        </p:nvSpPr>
        <p:spPr>
          <a:xfrm>
            <a:off x="849706" y="1885156"/>
            <a:ext cx="3329348" cy="566737"/>
          </a:xfrm>
        </p:spPr>
        <p:txBody>
          <a:bodyPr/>
          <a:lstStyle>
            <a:lvl1pPr>
              <a:defRPr sz="1800">
                <a:latin typeface="Franklin Gothic Medium" panose="020B0603020102020204" pitchFamily="34" charset="0"/>
              </a:defRPr>
            </a:lvl1pPr>
          </a:lstStyle>
          <a:p>
            <a:pPr lvl="0"/>
            <a:r>
              <a:rPr lang="en-US" dirty="0"/>
              <a:t>Click to edit Master text styles</a:t>
            </a:r>
          </a:p>
        </p:txBody>
      </p:sp>
      <p:sp>
        <p:nvSpPr>
          <p:cNvPr id="19" name="Content Placeholder 8"/>
          <p:cNvSpPr>
            <a:spLocks noGrp="1"/>
          </p:cNvSpPr>
          <p:nvPr>
            <p:ph sz="quarter" idx="19" hasCustomPrompt="1"/>
          </p:nvPr>
        </p:nvSpPr>
        <p:spPr>
          <a:xfrm>
            <a:off x="719136" y="2527300"/>
            <a:ext cx="3579813" cy="3918743"/>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189819315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ext + large chart">
    <p:spTree>
      <p:nvGrpSpPr>
        <p:cNvPr id="1" name=""/>
        <p:cNvGrpSpPr/>
        <p:nvPr/>
      </p:nvGrpSpPr>
      <p:grpSpPr>
        <a:xfrm>
          <a:off x="0" y="0"/>
          <a:ext cx="0" cy="0"/>
          <a:chOff x="0" y="0"/>
          <a:chExt cx="0" cy="0"/>
        </a:xfrm>
      </p:grpSpPr>
      <p:sp>
        <p:nvSpPr>
          <p:cNvPr id="5" name="Round Same Side Corner Rectangle 4"/>
          <p:cNvSpPr/>
          <p:nvPr userDrawn="1"/>
        </p:nvSpPr>
        <p:spPr>
          <a:xfrm>
            <a:off x="3609976" y="1803400"/>
            <a:ext cx="4789488" cy="4657725"/>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9" name="Content Placeholder 8"/>
          <p:cNvSpPr>
            <a:spLocks noGrp="1"/>
          </p:cNvSpPr>
          <p:nvPr>
            <p:ph sz="quarter" idx="17" hasCustomPrompt="1"/>
          </p:nvPr>
        </p:nvSpPr>
        <p:spPr>
          <a:xfrm>
            <a:off x="3609976" y="1803400"/>
            <a:ext cx="4789488" cy="4657725"/>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6 September, 2019</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719138" y="1803400"/>
            <a:ext cx="2519361" cy="46831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en-GB" dirty="0"/>
          </a:p>
        </p:txBody>
      </p:sp>
    </p:spTree>
    <p:extLst>
      <p:ext uri="{BB962C8B-B14F-4D97-AF65-F5344CB8AC3E}">
        <p14:creationId xmlns:p14="http://schemas.microsoft.com/office/powerpoint/2010/main" val="186567122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large chart + text">
    <p:spTree>
      <p:nvGrpSpPr>
        <p:cNvPr id="1" name=""/>
        <p:cNvGrpSpPr/>
        <p:nvPr/>
      </p:nvGrpSpPr>
      <p:grpSpPr>
        <a:xfrm>
          <a:off x="0" y="0"/>
          <a:ext cx="0" cy="0"/>
          <a:chOff x="0" y="0"/>
          <a:chExt cx="0" cy="0"/>
        </a:xfrm>
      </p:grpSpPr>
      <p:sp>
        <p:nvSpPr>
          <p:cNvPr id="5" name="Round Same Side Corner Rectangle 4"/>
          <p:cNvSpPr/>
          <p:nvPr userDrawn="1"/>
        </p:nvSpPr>
        <p:spPr>
          <a:xfrm>
            <a:off x="387350" y="1803400"/>
            <a:ext cx="4789488" cy="4668044"/>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9" name="Content Placeholder 8"/>
          <p:cNvSpPr>
            <a:spLocks noGrp="1"/>
          </p:cNvSpPr>
          <p:nvPr>
            <p:ph sz="quarter" idx="17" hasCustomPrompt="1"/>
          </p:nvPr>
        </p:nvSpPr>
        <p:spPr>
          <a:xfrm>
            <a:off x="376238" y="1803400"/>
            <a:ext cx="4789488" cy="4654549"/>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6 September, 2019</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5535614" y="1803400"/>
            <a:ext cx="2884486" cy="46767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en-GB" dirty="0"/>
          </a:p>
        </p:txBody>
      </p:sp>
    </p:spTree>
    <p:extLst>
      <p:ext uri="{BB962C8B-B14F-4D97-AF65-F5344CB8AC3E}">
        <p14:creationId xmlns:p14="http://schemas.microsoft.com/office/powerpoint/2010/main" val="224508153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Chart + chart">
    <p:spTree>
      <p:nvGrpSpPr>
        <p:cNvPr id="1" name=""/>
        <p:cNvGrpSpPr/>
        <p:nvPr/>
      </p:nvGrpSpPr>
      <p:grpSpPr>
        <a:xfrm>
          <a:off x="0" y="0"/>
          <a:ext cx="0" cy="0"/>
          <a:chOff x="0" y="0"/>
          <a:chExt cx="0" cy="0"/>
        </a:xfrm>
      </p:grpSpPr>
      <p:sp>
        <p:nvSpPr>
          <p:cNvPr id="5" name="Round Same Side Corner Rectangle 4"/>
          <p:cNvSpPr/>
          <p:nvPr userDrawn="1"/>
        </p:nvSpPr>
        <p:spPr>
          <a:xfrm>
            <a:off x="720724" y="1803401"/>
            <a:ext cx="3598861" cy="4657724"/>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04" name="Round Same Side Corner Rectangle 103"/>
          <p:cNvSpPr/>
          <p:nvPr userDrawn="1"/>
        </p:nvSpPr>
        <p:spPr>
          <a:xfrm>
            <a:off x="4819650" y="1793900"/>
            <a:ext cx="3605213" cy="4666337"/>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4" name="Content Placeholder 3"/>
          <p:cNvSpPr>
            <a:spLocks noGrp="1"/>
          </p:cNvSpPr>
          <p:nvPr>
            <p:ph sz="quarter" idx="10" hasCustomPrompt="1"/>
          </p:nvPr>
        </p:nvSpPr>
        <p:spPr>
          <a:xfrm>
            <a:off x="719138" y="1803401"/>
            <a:ext cx="3600450" cy="4683125"/>
          </a:xfrm>
        </p:spPr>
        <p:txBody>
          <a:bodyPr/>
          <a:lstStyle>
            <a:lvl1pPr>
              <a:defRPr baseline="0"/>
            </a:lvl1pPr>
          </a:lstStyle>
          <a:p>
            <a:pPr lvl="0"/>
            <a:r>
              <a:rPr lang="en-US" dirty="0"/>
              <a:t>Click icon to insert object</a:t>
            </a:r>
          </a:p>
        </p:txBody>
      </p:sp>
      <p:sp>
        <p:nvSpPr>
          <p:cNvPr id="13" name="Content Placeholder 3"/>
          <p:cNvSpPr>
            <a:spLocks noGrp="1"/>
          </p:cNvSpPr>
          <p:nvPr>
            <p:ph sz="quarter" idx="11" hasCustomPrompt="1"/>
          </p:nvPr>
        </p:nvSpPr>
        <p:spPr>
          <a:xfrm>
            <a:off x="4819650" y="1803401"/>
            <a:ext cx="3600450" cy="4683125"/>
          </a:xfrm>
        </p:spPr>
        <p:txBody>
          <a:bodyPr/>
          <a:lstStyle>
            <a:lvl1pPr>
              <a:defRPr baseline="0"/>
            </a:lvl1pPr>
          </a:lstStyle>
          <a:p>
            <a:pPr lvl="0"/>
            <a:r>
              <a:rPr lang="en-US"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6 September, 2019</a:t>
            </a:fld>
            <a:endParaRPr lang="en-GB" dirty="0"/>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85592039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Chart + chart - with titles">
    <p:spTree>
      <p:nvGrpSpPr>
        <p:cNvPr id="1" name=""/>
        <p:cNvGrpSpPr/>
        <p:nvPr/>
      </p:nvGrpSpPr>
      <p:grpSpPr>
        <a:xfrm>
          <a:off x="0" y="0"/>
          <a:ext cx="0" cy="0"/>
          <a:chOff x="0" y="0"/>
          <a:chExt cx="0" cy="0"/>
        </a:xfrm>
      </p:grpSpPr>
      <p:sp>
        <p:nvSpPr>
          <p:cNvPr id="5" name="Round Same Side Corner Rectangle 4"/>
          <p:cNvSpPr/>
          <p:nvPr userDrawn="1"/>
        </p:nvSpPr>
        <p:spPr>
          <a:xfrm>
            <a:off x="720725" y="2168445"/>
            <a:ext cx="3598861" cy="4292680"/>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6 September, 2019</a:t>
            </a:fld>
            <a:endParaRPr lang="en-GB" dirty="0"/>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4" name="Round Same Side Corner Rectangle 103"/>
          <p:cNvSpPr/>
          <p:nvPr userDrawn="1"/>
        </p:nvSpPr>
        <p:spPr>
          <a:xfrm>
            <a:off x="4819650" y="2168525"/>
            <a:ext cx="3605213" cy="4291712"/>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4" name="Text Placeholder 3"/>
          <p:cNvSpPr>
            <a:spLocks noGrp="1"/>
          </p:cNvSpPr>
          <p:nvPr>
            <p:ph type="body" sz="quarter" idx="20" hasCustomPrompt="1"/>
          </p:nvPr>
        </p:nvSpPr>
        <p:spPr>
          <a:xfrm>
            <a:off x="708025" y="1446213"/>
            <a:ext cx="7716838" cy="723900"/>
          </a:xfrm>
        </p:spPr>
        <p:txBody>
          <a:bodyPr/>
          <a:lstStyle>
            <a:lvl1pPr>
              <a:defRPr/>
            </a:lvl1pPr>
          </a:lstStyle>
          <a:p>
            <a:pPr lvl="0"/>
            <a:r>
              <a:rPr lang="en-US" dirty="0"/>
              <a:t>Short intro text</a:t>
            </a:r>
          </a:p>
        </p:txBody>
      </p:sp>
      <p:sp>
        <p:nvSpPr>
          <p:cNvPr id="7" name="Text Placeholder 6"/>
          <p:cNvSpPr>
            <a:spLocks noGrp="1"/>
          </p:cNvSpPr>
          <p:nvPr>
            <p:ph type="body" sz="quarter" idx="21" hasCustomPrompt="1"/>
          </p:nvPr>
        </p:nvSpPr>
        <p:spPr>
          <a:xfrm>
            <a:off x="850900" y="2271939"/>
            <a:ext cx="3111500" cy="244475"/>
          </a:xfrm>
        </p:spPr>
        <p:txBody>
          <a:bodyPr/>
          <a:lstStyle>
            <a:lvl1pPr>
              <a:defRPr sz="1600" baseline="0">
                <a:latin typeface="Franklin Gothic Medium" panose="020B0603020102020204" pitchFamily="34" charset="0"/>
              </a:defRPr>
            </a:lvl1pPr>
          </a:lstStyle>
          <a:p>
            <a:pPr lvl="0"/>
            <a:r>
              <a:rPr lang="en-US" dirty="0"/>
              <a:t>Chart title</a:t>
            </a:r>
          </a:p>
        </p:txBody>
      </p:sp>
      <p:sp>
        <p:nvSpPr>
          <p:cNvPr id="18" name="Text Placeholder 6"/>
          <p:cNvSpPr>
            <a:spLocks noGrp="1"/>
          </p:cNvSpPr>
          <p:nvPr>
            <p:ph type="body" sz="quarter" idx="22" hasCustomPrompt="1"/>
          </p:nvPr>
        </p:nvSpPr>
        <p:spPr>
          <a:xfrm>
            <a:off x="5073649" y="2246539"/>
            <a:ext cx="3111500" cy="269875"/>
          </a:xfrm>
        </p:spPr>
        <p:txBody>
          <a:bodyPr/>
          <a:lstStyle>
            <a:lvl1pPr>
              <a:defRPr sz="1600" baseline="0">
                <a:latin typeface="Franklin Gothic Medium" panose="020B0603020102020204" pitchFamily="34" charset="0"/>
              </a:defRPr>
            </a:lvl1pPr>
          </a:lstStyle>
          <a:p>
            <a:pPr lvl="0"/>
            <a:r>
              <a:rPr lang="en-US" dirty="0"/>
              <a:t>Chart title</a:t>
            </a:r>
          </a:p>
        </p:txBody>
      </p:sp>
      <p:sp>
        <p:nvSpPr>
          <p:cNvPr id="9" name="Content Placeholder 8"/>
          <p:cNvSpPr>
            <a:spLocks noGrp="1"/>
          </p:cNvSpPr>
          <p:nvPr>
            <p:ph sz="quarter" idx="23"/>
          </p:nvPr>
        </p:nvSpPr>
        <p:spPr>
          <a:xfrm>
            <a:off x="720725" y="2642488"/>
            <a:ext cx="3603625" cy="3818637"/>
          </a:xfrm>
        </p:spPr>
        <p:txBody>
          <a:bodyPr/>
          <a:lstStyle>
            <a:lvl1pPr>
              <a:defRPr sz="1600"/>
            </a:lvl1pPr>
          </a:lstStyle>
          <a:p>
            <a:pPr lvl="0"/>
            <a:r>
              <a:rPr lang="en-US" dirty="0"/>
              <a:t>Click to edit Master text styles</a:t>
            </a:r>
          </a:p>
        </p:txBody>
      </p:sp>
      <p:sp>
        <p:nvSpPr>
          <p:cNvPr id="21" name="Content Placeholder 8"/>
          <p:cNvSpPr>
            <a:spLocks noGrp="1"/>
          </p:cNvSpPr>
          <p:nvPr>
            <p:ph sz="quarter" idx="24"/>
          </p:nvPr>
        </p:nvSpPr>
        <p:spPr>
          <a:xfrm>
            <a:off x="4822825" y="2641600"/>
            <a:ext cx="3603625" cy="3818637"/>
          </a:xfrm>
        </p:spPr>
        <p:txBody>
          <a:bodyPr/>
          <a:lstStyle>
            <a:lvl1pPr>
              <a:defRPr sz="1600"/>
            </a:lvl1pPr>
          </a:lstStyle>
          <a:p>
            <a:pPr lvl="0"/>
            <a:r>
              <a:rPr lang="en-US" dirty="0"/>
              <a:t>Click to edit Master text styles</a:t>
            </a:r>
          </a:p>
        </p:txBody>
      </p:sp>
    </p:spTree>
    <p:extLst>
      <p:ext uri="{BB962C8B-B14F-4D97-AF65-F5344CB8AC3E}">
        <p14:creationId xmlns:p14="http://schemas.microsoft.com/office/powerpoint/2010/main" val="204187838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2_Single chart">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400"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5" name="Content Placeholder 4"/>
          <p:cNvSpPr>
            <a:spLocks noGrp="1"/>
          </p:cNvSpPr>
          <p:nvPr>
            <p:ph sz="quarter" idx="10" hasCustomPrompt="1"/>
          </p:nvPr>
        </p:nvSpPr>
        <p:spPr>
          <a:xfrm>
            <a:off x="376238" y="1803401"/>
            <a:ext cx="8407400" cy="4657723"/>
          </a:xfrm>
        </p:spPr>
        <p:txBody>
          <a:bodyPr/>
          <a:lstStyle>
            <a:lvl1pPr>
              <a:defRPr/>
            </a:lvl1pPr>
          </a:lstStyle>
          <a:p>
            <a:pPr lvl="0"/>
            <a:r>
              <a:rPr lang="en-US" dirty="0"/>
              <a:t>Click icon to add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t>6 September, 2019</a:t>
            </a:fld>
            <a:endParaRPr lang="en-GB" dirty="0"/>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77766286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400"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5" name="Content Placeholder 4"/>
          <p:cNvSpPr>
            <a:spLocks noGrp="1"/>
          </p:cNvSpPr>
          <p:nvPr>
            <p:ph sz="quarter" idx="10" hasCustomPrompt="1"/>
          </p:nvPr>
        </p:nvSpPr>
        <p:spPr>
          <a:xfrm>
            <a:off x="376238" y="1803401"/>
            <a:ext cx="8407400" cy="4657723"/>
          </a:xfrm>
        </p:spPr>
        <p:txBody>
          <a:bodyPr/>
          <a:lstStyle>
            <a:lvl1pPr>
              <a:defRPr baseline="0"/>
            </a:lvl1pPr>
          </a:lstStyle>
          <a:p>
            <a:pPr lvl="0"/>
            <a:r>
              <a:rPr lang="en-US" dirty="0"/>
              <a:t>Click icon to add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t>6 September, 2019</a:t>
            </a:fld>
            <a:endParaRPr lang="en-GB" dirty="0"/>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96359506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Single chart - with title">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399"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t>6 September, 2019</a:t>
            </a:fld>
            <a:endParaRPr lang="en-GB" dirty="0"/>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5" name="Content Placeholder 4"/>
          <p:cNvSpPr>
            <a:spLocks noGrp="1"/>
          </p:cNvSpPr>
          <p:nvPr>
            <p:ph sz="quarter" idx="17" hasCustomPrompt="1"/>
          </p:nvPr>
        </p:nvSpPr>
        <p:spPr>
          <a:xfrm>
            <a:off x="376238" y="2472531"/>
            <a:ext cx="8407400" cy="4013994"/>
          </a:xfrm>
        </p:spPr>
        <p:txBody>
          <a:bodyPr/>
          <a:lstStyle>
            <a:lvl1pPr>
              <a:defRPr baseline="0"/>
            </a:lvl1pPr>
          </a:lstStyle>
          <a:p>
            <a:pPr lvl="0"/>
            <a:r>
              <a:rPr lang="en-US" dirty="0"/>
              <a:t>Click icon to add object</a:t>
            </a:r>
          </a:p>
        </p:txBody>
      </p:sp>
      <p:sp>
        <p:nvSpPr>
          <p:cNvPr id="7" name="Text Placeholder 6"/>
          <p:cNvSpPr>
            <a:spLocks noGrp="1"/>
          </p:cNvSpPr>
          <p:nvPr>
            <p:ph type="body" sz="quarter" idx="18" hasCustomPrompt="1"/>
          </p:nvPr>
        </p:nvSpPr>
        <p:spPr>
          <a:xfrm>
            <a:off x="720725" y="1864518"/>
            <a:ext cx="7704138" cy="608013"/>
          </a:xfrm>
        </p:spPr>
        <p:txBody>
          <a:bodyPr/>
          <a:lstStyle>
            <a:lvl1pPr>
              <a:defRPr sz="1800">
                <a:latin typeface="Franklin Gothic Medium" panose="020B0603020102020204" pitchFamily="34" charset="0"/>
              </a:defRPr>
            </a:lvl1pPr>
          </a:lstStyle>
          <a:p>
            <a:pPr lvl="0"/>
            <a:r>
              <a:rPr lang="en-US" dirty="0"/>
              <a:t>Chart title</a:t>
            </a:r>
          </a:p>
        </p:txBody>
      </p:sp>
    </p:spTree>
    <p:extLst>
      <p:ext uri="{BB962C8B-B14F-4D97-AF65-F5344CB8AC3E}">
        <p14:creationId xmlns:p14="http://schemas.microsoft.com/office/powerpoint/2010/main" val="322084171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4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6 September, 2019</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a:t>
            </a:r>
            <a:r>
              <a:rPr lang="en-US" sz="7000" baseline="0" dirty="0">
                <a:latin typeface="Franklin Gothic Book"/>
              </a:rPr>
              <a:t> for</a:t>
            </a:r>
            <a:br>
              <a:rPr lang="en-US" sz="7000" baseline="0" dirty="0">
                <a:latin typeface="Franklin Gothic Book"/>
              </a:rPr>
            </a:br>
            <a:r>
              <a:rPr lang="en-US" sz="7000" baseline="0" dirty="0">
                <a:latin typeface="Franklin Gothic Book"/>
              </a:rPr>
              <a:t>complex text</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077868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pPr/>
              <a:t>6 September, 2019</a:t>
            </a:fld>
            <a:endParaRPr lang="en-GB" dirty="0"/>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a:t>
            </a:r>
            <a:r>
              <a:rPr lang="en-US" sz="7000" baseline="0" dirty="0">
                <a:latin typeface="Franklin Gothic Book"/>
              </a:rPr>
              <a:t> for</a:t>
            </a:r>
            <a:br>
              <a:rPr lang="en-US" sz="7000" baseline="0" dirty="0">
                <a:latin typeface="Franklin Gothic Book"/>
              </a:rPr>
            </a:br>
            <a:r>
              <a:rPr lang="en-US" sz="7000" baseline="0" dirty="0">
                <a:latin typeface="Franklin Gothic Book"/>
              </a:rPr>
              <a:t>complex text</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7792384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Round Same Side Corner Rectangle 5"/>
          <p:cNvSpPr/>
          <p:nvPr userDrawn="1"/>
        </p:nvSpPr>
        <p:spPr>
          <a:xfrm>
            <a:off x="4319585" y="1803400"/>
            <a:ext cx="4319983" cy="46765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6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6478586" y="4833942"/>
            <a:ext cx="1800982" cy="1286058"/>
          </a:xfrm>
          <a:prstGeom prst="roundRect">
            <a:avLst>
              <a:gd name="adj" fmla="val 10702"/>
            </a:avLst>
          </a:prstGeom>
        </p:spPr>
        <p:txBody>
          <a:bodyPr/>
          <a:lstStyle/>
          <a:p>
            <a:pPr lvl="0"/>
            <a:r>
              <a:rPr lang="en-US" noProof="0" dirty="0"/>
              <a:t>Click icon to add picture</a:t>
            </a:r>
            <a:endParaRPr lang="en-GB" noProof="0" dirty="0"/>
          </a:p>
        </p:txBody>
      </p:sp>
      <p:pic>
        <p:nvPicPr>
          <p:cNvPr id="7" name="Picture 6" descr="inverted commas closed.png"/>
          <p:cNvPicPr>
            <a:picLocks noChangeAspect="1"/>
          </p:cNvPicPr>
          <p:nvPr userDrawn="1"/>
        </p:nvPicPr>
        <p:blipFill rotWithShape="1">
          <a:blip r:embed="rId3" cstate="screen">
            <a:lum bright="70000" contrast="-70000"/>
            <a:extLst>
              <a:ext uri="{28A0092B-C50C-407E-A947-70E740481C1C}">
                <a14:useLocalDpi xmlns:a14="http://schemas.microsoft.com/office/drawing/2010/main"/>
              </a:ext>
            </a:extLst>
          </a:blip>
          <a:srcRect/>
          <a:stretch/>
        </p:blipFill>
        <p:spPr>
          <a:xfrm>
            <a:off x="7517819" y="3312408"/>
            <a:ext cx="762020" cy="542668"/>
          </a:xfrm>
          <a:prstGeom prst="rect">
            <a:avLst/>
          </a:prstGeom>
        </p:spPr>
      </p:pic>
      <p:pic>
        <p:nvPicPr>
          <p:cNvPr id="8" name="Picture 7" descr="inverted commas open.png"/>
          <p:cNvPicPr>
            <a:picLocks noChangeAspect="1"/>
          </p:cNvPicPr>
          <p:nvPr userDrawn="1"/>
        </p:nvPicPr>
        <p:blipFill rotWithShape="1">
          <a:blip r:embed="rId4" cstate="screen">
            <a:lum bright="70000" contrast="-70000"/>
            <a:extLst>
              <a:ext uri="{28A0092B-C50C-407E-A947-70E740481C1C}">
                <a14:useLocalDpi xmlns:a14="http://schemas.microsoft.com/office/drawing/2010/main"/>
              </a:ext>
            </a:extLst>
          </a:blip>
          <a:srcRect/>
          <a:stretch/>
        </p:blipFill>
        <p:spPr>
          <a:xfrm>
            <a:off x="4678162" y="2141311"/>
            <a:ext cx="692748" cy="531132"/>
          </a:xfrm>
          <a:prstGeom prst="rect">
            <a:avLst/>
          </a:prstGeom>
        </p:spPr>
      </p:pic>
      <p:sp>
        <p:nvSpPr>
          <p:cNvPr id="13" name="Text Placeholder 6"/>
          <p:cNvSpPr>
            <a:spLocks noGrp="1"/>
          </p:cNvSpPr>
          <p:nvPr>
            <p:ph type="body" sz="quarter" idx="15"/>
          </p:nvPr>
        </p:nvSpPr>
        <p:spPr>
          <a:xfrm>
            <a:off x="5038723" y="2313668"/>
            <a:ext cx="2881313" cy="1449578"/>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2" name="Text Placeholder 6"/>
          <p:cNvSpPr>
            <a:spLocks noGrp="1"/>
          </p:cNvSpPr>
          <p:nvPr>
            <p:ph type="body" sz="quarter" idx="14"/>
          </p:nvPr>
        </p:nvSpPr>
        <p:spPr>
          <a:xfrm>
            <a:off x="717550" y="1803400"/>
            <a:ext cx="3240085" cy="4316599"/>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6 September, 2019</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416624605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6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3"/>
          </p:nvPr>
        </p:nvSpPr>
        <p:spPr>
          <a:xfrm>
            <a:off x="717550" y="1803400"/>
            <a:ext cx="3606800" cy="43166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6 September, 2019</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5" name="Text Placeholder 6"/>
          <p:cNvSpPr>
            <a:spLocks noGrp="1"/>
          </p:cNvSpPr>
          <p:nvPr>
            <p:ph type="body" sz="quarter" idx="17"/>
          </p:nvPr>
        </p:nvSpPr>
        <p:spPr>
          <a:xfrm>
            <a:off x="4819650" y="1803400"/>
            <a:ext cx="3602036" cy="43166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cxnSp>
        <p:nvCxnSpPr>
          <p:cNvPr id="104" name="Straight Connector 103"/>
          <p:cNvCxnSpPr/>
          <p:nvPr userDrawn="1"/>
        </p:nvCxnSpPr>
        <p:spPr>
          <a:xfrm>
            <a:off x="4551813" y="1761671"/>
            <a:ext cx="0" cy="4316600"/>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647551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5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3"/>
          </p:nvPr>
        </p:nvSpPr>
        <p:spPr>
          <a:xfrm>
            <a:off x="717551" y="2879725"/>
            <a:ext cx="3240086" cy="3060273"/>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6 September, 2019</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2" name="Text Placeholder 6"/>
          <p:cNvSpPr>
            <a:spLocks noGrp="1"/>
          </p:cNvSpPr>
          <p:nvPr>
            <p:ph type="body" sz="quarter" idx="16"/>
          </p:nvPr>
        </p:nvSpPr>
        <p:spPr>
          <a:xfrm>
            <a:off x="720725" y="2340519"/>
            <a:ext cx="3236517" cy="360862"/>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05" name="Text Placeholder 6"/>
          <p:cNvSpPr>
            <a:spLocks noGrp="1"/>
          </p:cNvSpPr>
          <p:nvPr>
            <p:ph type="body" sz="quarter" idx="17"/>
          </p:nvPr>
        </p:nvSpPr>
        <p:spPr>
          <a:xfrm>
            <a:off x="4678361" y="2879725"/>
            <a:ext cx="3241675" cy="3060273"/>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106" name="Text Placeholder 6"/>
          <p:cNvSpPr>
            <a:spLocks noGrp="1"/>
          </p:cNvSpPr>
          <p:nvPr>
            <p:ph type="body" sz="quarter" idx="18"/>
          </p:nvPr>
        </p:nvSpPr>
        <p:spPr>
          <a:xfrm>
            <a:off x="4681536" y="2340519"/>
            <a:ext cx="3238103" cy="360862"/>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cxnSp>
        <p:nvCxnSpPr>
          <p:cNvPr id="104" name="Straight Connector 103"/>
          <p:cNvCxnSpPr/>
          <p:nvPr userDrawn="1"/>
        </p:nvCxnSpPr>
        <p:spPr>
          <a:xfrm>
            <a:off x="4319585" y="2160588"/>
            <a:ext cx="0" cy="3959412"/>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40919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4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6 September, 2019</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a:t>
            </a:r>
            <a:r>
              <a:rPr lang="en-US" sz="7000" baseline="0" dirty="0">
                <a:latin typeface="Franklin Gothic Book"/>
              </a:rPr>
              <a:t> for</a:t>
            </a:r>
            <a:br>
              <a:rPr lang="en-US" sz="7000" baseline="0" dirty="0">
                <a:latin typeface="Franklin Gothic Book"/>
              </a:rPr>
            </a:br>
            <a:r>
              <a:rPr lang="en-US" sz="7000" baseline="0" dirty="0">
                <a:latin typeface="Franklin Gothic Book"/>
              </a:rPr>
              <a:t>images</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3702716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160587"/>
            <a:ext cx="7717349" cy="4310063"/>
          </a:xfrm>
          <a:prstGeom prst="round2SameRect">
            <a:avLst>
              <a:gd name="adj1" fmla="val 6208"/>
              <a:gd name="adj2" fmla="val 0"/>
            </a:avLst>
          </a:prstGeom>
        </p:spPr>
        <p:txBody>
          <a:bodyPr/>
          <a:lstStyle/>
          <a:p>
            <a:pPr lvl="0"/>
            <a:r>
              <a:rPr lang="en-US" noProof="0" dirty="0"/>
              <a:t>Click icon to add picture</a:t>
            </a:r>
            <a:endParaRPr lang="en-GB" noProof="0" dirty="0"/>
          </a:p>
        </p:txBody>
      </p: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t>6 September, 2019</a:t>
            </a:fld>
            <a:endParaRPr lang="en-GB" dirty="0"/>
          </a:p>
        </p:txBody>
      </p:sp>
      <p:sp>
        <p:nvSpPr>
          <p:cNvPr id="99"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7643228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Big image with titl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879725"/>
            <a:ext cx="7717349" cy="3590925"/>
          </a:xfrm>
          <a:prstGeom prst="round2SameRect">
            <a:avLst>
              <a:gd name="adj1" fmla="val 6739"/>
              <a:gd name="adj2" fmla="val 0"/>
            </a:avLst>
          </a:prstGeom>
        </p:spPr>
        <p:txBody>
          <a:bodyPr/>
          <a:lstStyle/>
          <a:p>
            <a:pPr lvl="0"/>
            <a:r>
              <a:rPr lang="en-US" noProof="0" dirty="0"/>
              <a:t>Click icon to add picture</a:t>
            </a:r>
            <a:endParaRPr lang="en-GB" noProof="0" dirty="0"/>
          </a:p>
        </p:txBody>
      </p: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t>6 September, 2019</a:t>
            </a:fld>
            <a:endParaRPr lang="en-GB" dirty="0"/>
          </a:p>
        </p:txBody>
      </p:sp>
      <p:sp>
        <p:nvSpPr>
          <p:cNvPr id="99"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hasCustomPrompt="1"/>
          </p:nvPr>
        </p:nvSpPr>
        <p:spPr>
          <a:xfrm>
            <a:off x="708025" y="2168525"/>
            <a:ext cx="7716838" cy="358775"/>
          </a:xfrm>
        </p:spPr>
        <p:txBody>
          <a:bodyPr/>
          <a:lstStyle>
            <a:lvl1pPr>
              <a:defRPr baseline="0">
                <a:latin typeface="Franklin Gothic Medium" panose="020B0603020102020204" pitchFamily="34" charset="0"/>
              </a:defRPr>
            </a:lvl1pPr>
          </a:lstStyle>
          <a:p>
            <a:pPr lvl="0"/>
            <a:r>
              <a:rPr lang="en-US" dirty="0"/>
              <a:t>Image title</a:t>
            </a:r>
          </a:p>
        </p:txBody>
      </p:sp>
    </p:spTree>
    <p:extLst>
      <p:ext uri="{BB962C8B-B14F-4D97-AF65-F5344CB8AC3E}">
        <p14:creationId xmlns:p14="http://schemas.microsoft.com/office/powerpoint/2010/main" val="414475799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t>6 September, 2019</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p:nvPr>
        </p:nvSpPr>
        <p:spPr>
          <a:xfrm>
            <a:off x="720725" y="2168525"/>
            <a:ext cx="3603625" cy="43021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en-GB" dirty="0"/>
          </a:p>
        </p:txBody>
      </p:sp>
      <p:sp>
        <p:nvSpPr>
          <p:cNvPr id="10" name="Content Placeholder 9"/>
          <p:cNvSpPr>
            <a:spLocks noGrp="1"/>
          </p:cNvSpPr>
          <p:nvPr>
            <p:ph sz="quarter" idx="16"/>
          </p:nvPr>
        </p:nvSpPr>
        <p:spPr>
          <a:xfrm>
            <a:off x="4819650" y="2168525"/>
            <a:ext cx="3605213" cy="4302125"/>
          </a:xfrm>
          <a:prstGeom prst="round2SameRect">
            <a:avLst>
              <a:gd name="adj1" fmla="val 7860"/>
              <a:gd name="adj2" fmla="val 0"/>
            </a:avLst>
          </a:prstGeom>
        </p:spPr>
        <p:txBody>
          <a:bodyPr/>
          <a:lstStyle/>
          <a:p>
            <a:pPr lvl="0"/>
            <a:r>
              <a:rPr lang="en-US" dirty="0"/>
              <a:t>Click to edit Master text styles</a:t>
            </a:r>
          </a:p>
        </p:txBody>
      </p:sp>
    </p:spTree>
    <p:extLst>
      <p:ext uri="{BB962C8B-B14F-4D97-AF65-F5344CB8AC3E}">
        <p14:creationId xmlns:p14="http://schemas.microsoft.com/office/powerpoint/2010/main" val="155603833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1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262688" y="2160587"/>
            <a:ext cx="2162175" cy="3963988"/>
          </a:xfrm>
          <a:prstGeom prst="roundRect">
            <a:avLst>
              <a:gd name="adj" fmla="val 10702"/>
            </a:avLst>
          </a:prstGeom>
        </p:spPr>
        <p:txBody>
          <a:bodyPr/>
          <a:lstStyle/>
          <a:p>
            <a:pPr lvl="0"/>
            <a:r>
              <a:rPr lang="en-US" noProof="0" dirty="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t>6 September, 2019</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p:nvPr>
        </p:nvSpPr>
        <p:spPr>
          <a:xfrm>
            <a:off x="719138" y="2168525"/>
            <a:ext cx="5181600" cy="43116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en-GB" dirty="0"/>
          </a:p>
        </p:txBody>
      </p:sp>
    </p:spTree>
    <p:extLst>
      <p:ext uri="{BB962C8B-B14F-4D97-AF65-F5344CB8AC3E}">
        <p14:creationId xmlns:p14="http://schemas.microsoft.com/office/powerpoint/2010/main" val="489224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10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819651" y="2160587"/>
            <a:ext cx="3605212" cy="4310064"/>
          </a:xfrm>
          <a:prstGeom prst="round2SameRect">
            <a:avLst>
              <a:gd name="adj1" fmla="val 5389"/>
              <a:gd name="adj2" fmla="val 0"/>
            </a:avLst>
          </a:prstGeom>
        </p:spPr>
        <p:txBody>
          <a:bodyPr/>
          <a:lstStyle/>
          <a:p>
            <a:pPr lvl="0"/>
            <a:r>
              <a:rPr lang="en-US" noProof="0" dirty="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t>6 September, 2019</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p:nvPr>
        </p:nvSpPr>
        <p:spPr>
          <a:xfrm>
            <a:off x="720725" y="2160588"/>
            <a:ext cx="3603625" cy="366712"/>
          </a:xfrm>
        </p:spPr>
        <p:txBody>
          <a:bodyPr>
            <a:normAutofit/>
          </a:bodyPr>
          <a:lstStyle>
            <a:lvl1pPr>
              <a:defRPr sz="1800">
                <a:latin typeface="Franklin Gothic Medium" panose="020B0603020102020204" pitchFamily="34" charset="0"/>
              </a:defRPr>
            </a:lvl1pPr>
          </a:lstStyle>
          <a:p>
            <a:pPr lvl="0"/>
            <a:r>
              <a:rPr lang="en-US" dirty="0"/>
              <a:t>Click to edit Master text styles</a:t>
            </a:r>
          </a:p>
        </p:txBody>
      </p:sp>
      <p:sp>
        <p:nvSpPr>
          <p:cNvPr id="6" name="Text Placeholder 5"/>
          <p:cNvSpPr>
            <a:spLocks noGrp="1"/>
          </p:cNvSpPr>
          <p:nvPr>
            <p:ph type="body" sz="quarter" idx="16"/>
          </p:nvPr>
        </p:nvSpPr>
        <p:spPr>
          <a:xfrm>
            <a:off x="719138" y="2886075"/>
            <a:ext cx="3605212" cy="3584575"/>
          </a:xfrm>
        </p:spPr>
        <p:txBody>
          <a:bodyPr>
            <a:normAutofit/>
          </a:bodyPr>
          <a:lstStyle>
            <a:lvl1pPr>
              <a:defRPr sz="1800"/>
            </a:lvl1pPr>
            <a:lvl2pPr>
              <a:defRPr sz="1800"/>
            </a:lvl2pPr>
            <a:lvl3pPr>
              <a:defRPr sz="1800"/>
            </a:lvl3pPr>
            <a:lvl4pPr>
              <a:defRPr sz="18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25930207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7" name="Text Placeholder 6"/>
          <p:cNvSpPr>
            <a:spLocks noGrp="1"/>
          </p:cNvSpPr>
          <p:nvPr>
            <p:ph type="body" sz="quarter" idx="13"/>
          </p:nvPr>
        </p:nvSpPr>
        <p:spPr>
          <a:xfrm>
            <a:off x="5068887" y="2160587"/>
            <a:ext cx="3570681" cy="377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7549" y="2160587"/>
            <a:ext cx="3863975" cy="4310063"/>
          </a:xfrm>
          <a:prstGeom prst="round2SameRect">
            <a:avLst>
              <a:gd name="adj1" fmla="val 1674"/>
              <a:gd name="adj2" fmla="val 0"/>
            </a:avLst>
          </a:prstGeom>
        </p:spPr>
        <p:txBody>
          <a:bodyPr/>
          <a:lstStyle/>
          <a:p>
            <a:pPr lvl="0"/>
            <a:r>
              <a:rPr lang="en-US" noProof="0" dirty="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A67E7FA-D7F1-764C-B0E1-8E31A2AA8DD1}" type="datetime3">
              <a:rPr lang="en-GB" smtClean="0"/>
              <a:t>6 September, 2019</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864666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6 September, 2019</a:t>
            </a:fld>
            <a:endParaRPr lang="en-GB" dirty="0"/>
          </a:p>
        </p:txBody>
      </p:sp>
      <p:sp>
        <p:nvSpPr>
          <p:cNvPr id="57"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0"/>
          </p:nvPr>
        </p:nvSpPr>
        <p:spPr>
          <a:xfrm>
            <a:off x="719138" y="1803400"/>
            <a:ext cx="7705725" cy="4321175"/>
          </a:xfrm>
        </p:spPr>
        <p:txBody>
          <a:bodyPr/>
          <a:lstStyle>
            <a:lvl1pPr>
              <a:defRPr sz="1600"/>
            </a:lvl1pPr>
            <a:lvl2pPr>
              <a:defRPr sz="1600"/>
            </a:lvl2pPr>
            <a:lvl3pPr>
              <a:defRPr sz="1600"/>
            </a:lvl3pPr>
            <a:lvl4pP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429779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Round Same Side Corner Rectangle 5"/>
          <p:cNvSpPr/>
          <p:nvPr userDrawn="1"/>
        </p:nvSpPr>
        <p:spPr>
          <a:xfrm>
            <a:off x="4319585" y="1803400"/>
            <a:ext cx="4319983" cy="46765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6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6478586" y="4833942"/>
            <a:ext cx="1800982" cy="1286058"/>
          </a:xfrm>
          <a:prstGeom prst="roundRect">
            <a:avLst>
              <a:gd name="adj" fmla="val 10702"/>
            </a:avLst>
          </a:prstGeom>
        </p:spPr>
        <p:txBody>
          <a:bodyPr/>
          <a:lstStyle/>
          <a:p>
            <a:pPr lvl="0"/>
            <a:r>
              <a:rPr lang="en-US" noProof="0"/>
              <a:t>Click icon to add picture</a:t>
            </a:r>
            <a:endParaRPr lang="en-GB" noProof="0" dirty="0"/>
          </a:p>
        </p:txBody>
      </p:sp>
      <p:pic>
        <p:nvPicPr>
          <p:cNvPr id="7" name="Picture 6" descr="inverted commas closed.png"/>
          <p:cNvPicPr>
            <a:picLocks noChangeAspect="1"/>
          </p:cNvPicPr>
          <p:nvPr userDrawn="1"/>
        </p:nvPicPr>
        <p:blipFill rotWithShape="1">
          <a:blip r:embed="rId2" cstate="screen">
            <a:lum bright="70000" contrast="-70000"/>
            <a:extLst>
              <a:ext uri="{28A0092B-C50C-407E-A947-70E740481C1C}">
                <a14:useLocalDpi xmlns:a14="http://schemas.microsoft.com/office/drawing/2010/main"/>
              </a:ext>
            </a:extLst>
          </a:blip>
          <a:srcRect/>
          <a:stretch/>
        </p:blipFill>
        <p:spPr>
          <a:xfrm>
            <a:off x="7517819" y="3312408"/>
            <a:ext cx="762020" cy="542668"/>
          </a:xfrm>
          <a:prstGeom prst="rect">
            <a:avLst/>
          </a:prstGeom>
        </p:spPr>
      </p:pic>
      <p:pic>
        <p:nvPicPr>
          <p:cNvPr id="8" name="Picture 7" descr="inverted commas open.png"/>
          <p:cNvPicPr>
            <a:picLocks noChangeAspect="1"/>
          </p:cNvPicPr>
          <p:nvPr userDrawn="1"/>
        </p:nvPicPr>
        <p:blipFill rotWithShape="1">
          <a:blip r:embed="rId3" cstate="screen">
            <a:lum bright="70000" contrast="-70000"/>
            <a:extLst>
              <a:ext uri="{28A0092B-C50C-407E-A947-70E740481C1C}">
                <a14:useLocalDpi xmlns:a14="http://schemas.microsoft.com/office/drawing/2010/main"/>
              </a:ext>
            </a:extLst>
          </a:blip>
          <a:srcRect/>
          <a:stretch/>
        </p:blipFill>
        <p:spPr>
          <a:xfrm>
            <a:off x="4678162" y="2141311"/>
            <a:ext cx="692748" cy="531132"/>
          </a:xfrm>
          <a:prstGeom prst="rect">
            <a:avLst/>
          </a:prstGeom>
        </p:spPr>
      </p:pic>
      <p:sp>
        <p:nvSpPr>
          <p:cNvPr id="13" name="Text Placeholder 6"/>
          <p:cNvSpPr>
            <a:spLocks noGrp="1"/>
          </p:cNvSpPr>
          <p:nvPr>
            <p:ph type="body" sz="quarter" idx="15"/>
          </p:nvPr>
        </p:nvSpPr>
        <p:spPr>
          <a:xfrm>
            <a:off x="5038723" y="2313668"/>
            <a:ext cx="2881313" cy="1449578"/>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2" name="Text Placeholder 6"/>
          <p:cNvSpPr>
            <a:spLocks noGrp="1"/>
          </p:cNvSpPr>
          <p:nvPr>
            <p:ph type="body" sz="quarter" idx="14"/>
          </p:nvPr>
        </p:nvSpPr>
        <p:spPr>
          <a:xfrm>
            <a:off x="717550" y="1803400"/>
            <a:ext cx="3240085" cy="4316599"/>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pPr/>
              <a:t>6 September, 2019</a:t>
            </a:fld>
            <a:endParaRPr lang="en-GB" dirty="0"/>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38945174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1_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7" name="Text Placeholder 6"/>
          <p:cNvSpPr>
            <a:spLocks noGrp="1"/>
          </p:cNvSpPr>
          <p:nvPr>
            <p:ph type="body" sz="quarter" idx="13"/>
          </p:nvPr>
        </p:nvSpPr>
        <p:spPr>
          <a:xfrm>
            <a:off x="5068887" y="2879725"/>
            <a:ext cx="3570681" cy="3060274"/>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7549" y="2160587"/>
            <a:ext cx="3960812" cy="4310063"/>
          </a:xfrm>
          <a:prstGeom prst="round2SameRect">
            <a:avLst>
              <a:gd name="adj1" fmla="val 6315"/>
              <a:gd name="adj2" fmla="val 0"/>
            </a:avLst>
          </a:prstGeom>
        </p:spPr>
        <p:txBody>
          <a:bodyPr/>
          <a:lstStyle/>
          <a:p>
            <a:pPr lvl="0"/>
            <a:r>
              <a:rPr lang="en-US" noProof="0" dirty="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A67E7FA-D7F1-764C-B0E1-8E31A2AA8DD1}" type="datetime3">
              <a:rPr lang="en-GB" smtClean="0"/>
              <a:t>6 September, 2019</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2" name="Text Placeholder 6" descr="First level - paragraph text&#10;Second level - bullet 1&#10;Third level - bullet 2&#10;&#10;No more than 100 words per slide" title="Main text copy"/>
          <p:cNvSpPr>
            <a:spLocks noGrp="1"/>
          </p:cNvSpPr>
          <p:nvPr>
            <p:ph type="body" sz="quarter" idx="15"/>
          </p:nvPr>
        </p:nvSpPr>
        <p:spPr>
          <a:xfrm>
            <a:off x="5068887" y="2160588"/>
            <a:ext cx="3570681" cy="36036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406540647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8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3600451"/>
            <a:ext cx="7932054" cy="2870200"/>
          </a:xfrm>
          <a:prstGeom prst="round2SameRect">
            <a:avLst>
              <a:gd name="adj1" fmla="val 1788"/>
              <a:gd name="adj2" fmla="val 0"/>
            </a:avLst>
          </a:prstGeom>
        </p:spPr>
        <p:txBody>
          <a:bodyPr/>
          <a:lstStyle/>
          <a:p>
            <a:pPr lvl="0"/>
            <a:r>
              <a:rPr lang="en-US" noProof="0" dirty="0"/>
              <a:t>Click icon to add picture</a:t>
            </a:r>
            <a:endParaRPr lang="en-GB" noProof="0" dirty="0"/>
          </a:p>
        </p:txBody>
      </p:sp>
      <p:sp>
        <p:nvSpPr>
          <p:cNvPr id="98"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7918844" cy="107950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360000" marR="0" indent="0" algn="l" defTabSz="914400" rtl="0" eaLnBrk="0" fontAlgn="base" latinLnBrk="0" hangingPunct="0">
              <a:lnSpc>
                <a:spcPct val="100000"/>
              </a:lnSpc>
              <a:spcBef>
                <a:spcPts val="0"/>
              </a:spcBef>
              <a:spcAft>
                <a:spcPts val="600"/>
              </a:spcAft>
              <a:buClrTx/>
              <a:buSzTx/>
              <a:buFont typeface="Arial"/>
              <a:buNone/>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endPar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endParaRPr>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58A08D2F-58AB-0E44-B578-C5D8D2B4BF3B}" type="datetime3">
              <a:rPr lang="en-GB" smtClean="0"/>
              <a:t>6 September, 2019</a:t>
            </a:fld>
            <a:endParaRPr lang="en-GB" dirty="0"/>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68636696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11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5" y="3600451"/>
            <a:ext cx="3612072" cy="2870200"/>
          </a:xfrm>
          <a:prstGeom prst="round2SameRect">
            <a:avLst>
              <a:gd name="adj1" fmla="val 1788"/>
              <a:gd name="adj2" fmla="val 0"/>
            </a:avLst>
          </a:prstGeom>
        </p:spPr>
        <p:txBody>
          <a:bodyPr/>
          <a:lstStyle/>
          <a:p>
            <a:pPr lvl="0"/>
            <a:r>
              <a:rPr lang="en-US" noProof="0" dirty="0"/>
              <a:t>Click icon to add picture</a:t>
            </a:r>
            <a:endParaRPr lang="en-GB" noProof="0" dirty="0"/>
          </a:p>
        </p:txBody>
      </p:sp>
      <p:sp>
        <p:nvSpPr>
          <p:cNvPr id="98"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7558843" cy="107950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360000" marR="0" indent="0" algn="l" defTabSz="914400" rtl="0" eaLnBrk="0" fontAlgn="base" latinLnBrk="0" hangingPunct="0">
              <a:lnSpc>
                <a:spcPct val="100000"/>
              </a:lnSpc>
              <a:spcBef>
                <a:spcPts val="0"/>
              </a:spcBef>
              <a:spcAft>
                <a:spcPts val="600"/>
              </a:spcAft>
              <a:buClrTx/>
              <a:buSzTx/>
              <a:buFont typeface="Arial"/>
              <a:buNone/>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endPar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endParaRPr>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58A08D2F-58AB-0E44-B578-C5D8D2B4BF3B}" type="datetime3">
              <a:rPr lang="en-GB" smtClean="0"/>
              <a:t>6 September, 2019</a:t>
            </a:fld>
            <a:endParaRPr lang="en-GB" dirty="0"/>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4678361" y="3600450"/>
            <a:ext cx="3601206" cy="2870200"/>
          </a:xfrm>
          <a:prstGeom prst="round2SameRect">
            <a:avLst>
              <a:gd name="adj1" fmla="val 1788"/>
              <a:gd name="adj2" fmla="val 0"/>
            </a:avLst>
          </a:prstGeom>
        </p:spPr>
        <p:txBody>
          <a:bodyPr/>
          <a:lstStyle/>
          <a:p>
            <a:pPr lvl="0"/>
            <a:r>
              <a:rPr lang="en-US" noProof="0" dirty="0"/>
              <a:t>Click icon to add picture</a:t>
            </a:r>
            <a:endParaRPr lang="en-GB" noProof="0" dirty="0"/>
          </a:p>
        </p:txBody>
      </p:sp>
    </p:spTree>
    <p:extLst>
      <p:ext uri="{BB962C8B-B14F-4D97-AF65-F5344CB8AC3E}">
        <p14:creationId xmlns:p14="http://schemas.microsoft.com/office/powerpoint/2010/main" val="17711412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25177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598861" y="2160587"/>
            <a:ext cx="2159000" cy="3779411"/>
          </a:xfrm>
          <a:prstGeom prst="roundRect">
            <a:avLst>
              <a:gd name="adj" fmla="val 5286"/>
            </a:avLst>
          </a:prstGeom>
        </p:spPr>
        <p:txBody>
          <a:bodyPr/>
          <a:lstStyle/>
          <a:p>
            <a:pPr lvl="0"/>
            <a:r>
              <a:rPr lang="en-US" noProof="0" dirty="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118223" y="2180103"/>
            <a:ext cx="2159000" cy="3779411"/>
          </a:xfrm>
          <a:prstGeom prst="roundRect">
            <a:avLst>
              <a:gd name="adj" fmla="val 5286"/>
            </a:avLst>
          </a:prstGeom>
        </p:spPr>
        <p:txBody>
          <a:bodyPr/>
          <a:lstStyle/>
          <a:p>
            <a:pPr lvl="0"/>
            <a:r>
              <a:rPr lang="en-US" noProof="0" dirty="0"/>
              <a:t>Click icon to add picture</a:t>
            </a:r>
            <a:endParaRPr lang="en-GB" noProof="0" dirty="0"/>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EDCE6523-1D77-094B-8E5B-28D72BCF4B9A}" type="datetime3">
              <a:rPr lang="en-GB" smtClean="0"/>
              <a:t>6 September, 2019</a:t>
            </a:fld>
            <a:endParaRPr lang="en-GB" dirty="0"/>
          </a:p>
        </p:txBody>
      </p:sp>
      <p:sp>
        <p:nvSpPr>
          <p:cNvPr id="104"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09868712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7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25177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598860" y="2160588"/>
            <a:ext cx="5043235" cy="1800226"/>
          </a:xfrm>
          <a:prstGeom prst="roundRect">
            <a:avLst>
              <a:gd name="adj" fmla="val 5286"/>
            </a:avLst>
          </a:prstGeom>
        </p:spPr>
        <p:txBody>
          <a:bodyPr/>
          <a:lstStyle/>
          <a:p>
            <a:pPr lvl="0"/>
            <a:r>
              <a:rPr lang="en-US" noProof="0" dirty="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3598860" y="4319588"/>
            <a:ext cx="5040708" cy="1639926"/>
          </a:xfrm>
          <a:prstGeom prst="roundRect">
            <a:avLst>
              <a:gd name="adj" fmla="val 5286"/>
            </a:avLst>
          </a:prstGeom>
        </p:spPr>
        <p:txBody>
          <a:bodyPr/>
          <a:lstStyle/>
          <a:p>
            <a:pPr lvl="0"/>
            <a:r>
              <a:rPr lang="en-US" noProof="0" dirty="0"/>
              <a:t>Click icon to add picture</a:t>
            </a:r>
            <a:endParaRPr lang="en-GB" noProof="0" dirty="0"/>
          </a:p>
        </p:txBody>
      </p:sp>
      <p:sp>
        <p:nvSpPr>
          <p:cNvPr id="101"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DDB9F3E3-D95D-7744-B1A9-3A5E9661014B}" type="datetime3">
              <a:rPr lang="en-GB" smtClean="0"/>
              <a:t>6 September, 2019</a:t>
            </a:fld>
            <a:endParaRPr lang="en-GB" dirty="0"/>
          </a:p>
        </p:txBody>
      </p:sp>
      <p:sp>
        <p:nvSpPr>
          <p:cNvPr id="102"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32161620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2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395763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038723" y="2160587"/>
            <a:ext cx="1800000" cy="1800226"/>
          </a:xfrm>
          <a:prstGeom prst="roundRect">
            <a:avLst>
              <a:gd name="adj" fmla="val 1665"/>
            </a:avLst>
          </a:prstGeom>
        </p:spPr>
        <p:txBody>
          <a:bodyPr/>
          <a:lstStyle/>
          <a:p>
            <a:pPr lvl="0"/>
            <a:r>
              <a:rPr lang="en-US" noProof="0" dirty="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020035" y="2160588"/>
            <a:ext cx="1619275" cy="1089346"/>
          </a:xfrm>
          <a:prstGeom prst="roundRect">
            <a:avLst>
              <a:gd name="adj" fmla="val 5742"/>
            </a:avLst>
          </a:prstGeom>
        </p:spPr>
        <p:txBody>
          <a:bodyPr/>
          <a:lstStyle/>
          <a:p>
            <a:pPr lvl="0"/>
            <a:r>
              <a:rPr lang="en-US" noProof="0" dirty="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5038724" y="4140313"/>
            <a:ext cx="1440000" cy="1800000"/>
          </a:xfrm>
          <a:prstGeom prst="roundRect">
            <a:avLst>
              <a:gd name="adj" fmla="val 4466"/>
            </a:avLst>
          </a:prstGeom>
        </p:spPr>
        <p:txBody>
          <a:bodyPr/>
          <a:lstStyle/>
          <a:p>
            <a:pPr lvl="0"/>
            <a:r>
              <a:rPr lang="en-US" noProof="0" dirty="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310" y="3419950"/>
            <a:ext cx="1440000" cy="1260000"/>
          </a:xfrm>
          <a:prstGeom prst="roundRect">
            <a:avLst>
              <a:gd name="adj" fmla="val 5336"/>
            </a:avLst>
          </a:prstGeom>
        </p:spPr>
        <p:txBody>
          <a:bodyPr/>
          <a:lstStyle/>
          <a:p>
            <a:pPr lvl="0"/>
            <a:r>
              <a:rPr lang="en-US" noProof="0" dirty="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663765" y="4863353"/>
            <a:ext cx="1975545" cy="1068054"/>
          </a:xfrm>
          <a:prstGeom prst="roundRect">
            <a:avLst>
              <a:gd name="adj" fmla="val 5591"/>
            </a:avLst>
          </a:prstGeom>
        </p:spPr>
        <p:txBody>
          <a:bodyPr/>
          <a:lstStyle/>
          <a:p>
            <a:pPr lvl="0"/>
            <a:r>
              <a:rPr lang="en-US" noProof="0" dirty="0"/>
              <a:t>Click icon to add picture</a:t>
            </a:r>
            <a:endParaRPr lang="en-GB" noProof="0" dirty="0"/>
          </a:p>
        </p:txBody>
      </p:sp>
      <p:sp>
        <p:nvSpPr>
          <p:cNvPr id="103"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D9A64614-7B90-2844-BF62-27C15202A4B6}" type="datetime3">
              <a:rPr lang="en-GB" smtClean="0"/>
              <a:t>6 September, 2019</a:t>
            </a:fld>
            <a:endParaRPr lang="en-GB" dirty="0"/>
          </a:p>
        </p:txBody>
      </p:sp>
      <p:sp>
        <p:nvSpPr>
          <p:cNvPr id="10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56628408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4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5" y="2160587"/>
            <a:ext cx="2881087" cy="1800226"/>
          </a:xfrm>
          <a:prstGeom prst="roundRect">
            <a:avLst>
              <a:gd name="adj" fmla="val 5400"/>
            </a:avLst>
          </a:prstGeom>
        </p:spPr>
        <p:txBody>
          <a:bodyPr/>
          <a:lstStyle/>
          <a:p>
            <a:pPr lvl="0"/>
            <a:r>
              <a:rPr lang="en-US" noProof="0" dirty="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3956773" y="2160587"/>
            <a:ext cx="2521812" cy="1808483"/>
          </a:xfrm>
          <a:prstGeom prst="roundRect">
            <a:avLst>
              <a:gd name="adj" fmla="val 4197"/>
            </a:avLst>
          </a:prstGeom>
        </p:spPr>
        <p:txBody>
          <a:bodyPr/>
          <a:lstStyle/>
          <a:p>
            <a:pPr lvl="0"/>
            <a:r>
              <a:rPr lang="en-US" noProof="0" dirty="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8136" y="4319588"/>
            <a:ext cx="3600588" cy="1800411"/>
          </a:xfrm>
          <a:prstGeom prst="roundRect">
            <a:avLst>
              <a:gd name="adj" fmla="val 4986"/>
            </a:avLst>
          </a:prstGeom>
        </p:spPr>
        <p:txBody>
          <a:bodyPr/>
          <a:lstStyle/>
          <a:p>
            <a:pPr lvl="0"/>
            <a:r>
              <a:rPr lang="en-US" noProof="0" dirty="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20725" y="4319588"/>
            <a:ext cx="1797048" cy="1800412"/>
          </a:xfrm>
          <a:prstGeom prst="roundRect">
            <a:avLst>
              <a:gd name="adj" fmla="val 6218"/>
            </a:avLst>
          </a:prstGeom>
        </p:spPr>
        <p:txBody>
          <a:bodyPr/>
          <a:lstStyle/>
          <a:p>
            <a:pPr lvl="0"/>
            <a:r>
              <a:rPr lang="en-US" noProof="0" dirty="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838948" y="2160588"/>
            <a:ext cx="1800620" cy="3959411"/>
          </a:xfrm>
          <a:prstGeom prst="roundRect">
            <a:avLst>
              <a:gd name="adj" fmla="val 3743"/>
            </a:avLst>
          </a:prstGeom>
        </p:spPr>
        <p:txBody>
          <a:bodyPr/>
          <a:lstStyle/>
          <a:p>
            <a:pPr lvl="0"/>
            <a:r>
              <a:rPr lang="en-US" noProof="0" dirty="0"/>
              <a:t>Click icon to add picture</a:t>
            </a:r>
            <a:endParaRPr lang="en-GB" noProof="0" dirty="0"/>
          </a:p>
        </p:txBody>
      </p:sp>
      <p:sp>
        <p:nvSpPr>
          <p:cNvPr id="103"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D9326FB-DCCB-FC47-93A9-9DEA7DB23AC9}" type="datetime3">
              <a:rPr lang="en-GB" smtClean="0"/>
              <a:t>6 September, 2019</a:t>
            </a:fld>
            <a:endParaRPr lang="en-GB" dirty="0"/>
          </a:p>
        </p:txBody>
      </p:sp>
      <p:sp>
        <p:nvSpPr>
          <p:cNvPr id="10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36928749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6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8634" y="2159588"/>
            <a:ext cx="1800000" cy="1800000"/>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7773" y="4319588"/>
            <a:ext cx="1800000" cy="1800000"/>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9724" y="2159588"/>
            <a:ext cx="1800000" cy="1800000"/>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878135" y="4319588"/>
            <a:ext cx="1800000" cy="1800000"/>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5036738" y="2159588"/>
            <a:ext cx="1800000" cy="1800000"/>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5038723" y="4319588"/>
            <a:ext cx="1800000" cy="1800000"/>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04E479E0-1E06-DE4C-83BA-C65FC6EB3C8D}" type="datetime3">
              <a:rPr lang="en-GB" smtClean="0"/>
              <a:t>6 September, 2019</a:t>
            </a:fld>
            <a:endParaRPr lang="en-GB" dirty="0"/>
          </a:p>
        </p:txBody>
      </p:sp>
      <p:sp>
        <p:nvSpPr>
          <p:cNvPr id="104"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48428954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5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4" y="2160587"/>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8635" y="3600449"/>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158498" y="2160588"/>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146857" y="3600450"/>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0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8635" y="5040499"/>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0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146857" y="5040313"/>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3600950" y="2160588"/>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3598861" y="3600450"/>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2"/>
          </p:nvPr>
        </p:nvSpPr>
        <p:spPr>
          <a:xfrm>
            <a:off x="5038724" y="2160589"/>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3"/>
          </p:nvPr>
        </p:nvSpPr>
        <p:spPr>
          <a:xfrm>
            <a:off x="5027083" y="3600451"/>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3598861" y="5040500"/>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5"/>
          </p:nvPr>
        </p:nvSpPr>
        <p:spPr>
          <a:xfrm>
            <a:off x="5027083" y="5040314"/>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6482262" y="2160586"/>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7"/>
          </p:nvPr>
        </p:nvSpPr>
        <p:spPr>
          <a:xfrm>
            <a:off x="6480173" y="3600448"/>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2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30"/>
          </p:nvPr>
        </p:nvSpPr>
        <p:spPr>
          <a:xfrm>
            <a:off x="6480173" y="5040498"/>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2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2B7358CC-5F0F-DE45-B162-F1F79492E334}" type="datetime3">
              <a:rPr lang="en-GB" smtClean="0"/>
              <a:t>6 September, 2019</a:t>
            </a:fld>
            <a:endParaRPr lang="en-GB" dirty="0"/>
          </a:p>
        </p:txBody>
      </p:sp>
      <p:sp>
        <p:nvSpPr>
          <p:cNvPr id="12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417722591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9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4" y="2160587"/>
            <a:ext cx="2517774"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8634" y="3600449"/>
            <a:ext cx="2520531" cy="2519366"/>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3600949" y="2160588"/>
            <a:ext cx="2520527" cy="2519362"/>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3598860" y="5040500"/>
            <a:ext cx="2519363"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6482262" y="2160586"/>
            <a:ext cx="2157306" cy="3959415"/>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2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2B7358CC-5F0F-DE45-B162-F1F79492E334}" type="datetime3">
              <a:rPr lang="en-GB" smtClean="0"/>
              <a:t>6 September, 2019</a:t>
            </a:fld>
            <a:endParaRPr lang="en-GB" dirty="0"/>
          </a:p>
        </p:txBody>
      </p:sp>
      <p:sp>
        <p:nvSpPr>
          <p:cNvPr id="12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990778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3"/>
          </p:nvPr>
        </p:nvSpPr>
        <p:spPr>
          <a:xfrm>
            <a:off x="717550" y="1409700"/>
            <a:ext cx="3606800" cy="47103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accent6"/>
                </a:solidFill>
                <a:latin typeface="Franklin Gothic Book" panose="020B0503020102020204" pitchFamily="34" charset="0"/>
                <a:cs typeface="Franklin Gothic Book" panose="020B0503020102020204" pitchFamily="34" charset="0"/>
              </a:defRPr>
            </a:lvl1pPr>
            <a:lvl2pPr marL="179388" marR="0" indent="-179388" algn="l" defTabSz="914400" rtl="0" eaLnBrk="0" fontAlgn="base" latinLnBrk="0" hangingPunct="0">
              <a:lnSpc>
                <a:spcPct val="100000"/>
              </a:lnSpc>
              <a:spcBef>
                <a:spcPts val="0"/>
              </a:spcBef>
              <a:spcAft>
                <a:spcPts val="1200"/>
              </a:spcAft>
              <a:buClr>
                <a:schemeClr val="accent1"/>
              </a:buClr>
              <a:buSzTx/>
              <a:buFont typeface="Arial"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3pPr>
            <a:lvl4pPr marL="540000" marR="0" indent="-180000" algn="l" defTabSz="914400" rtl="0" eaLnBrk="0" fontAlgn="base" latinLnBrk="0" hangingPunct="0">
              <a:lnSpc>
                <a:spcPct val="100000"/>
              </a:lnSpc>
              <a:spcBef>
                <a:spcPts val="0"/>
              </a:spcBef>
              <a:spcAft>
                <a:spcPts val="1200"/>
              </a:spcAft>
              <a:buClrTx/>
              <a:buSzTx/>
              <a:buFont typeface="Franklin Gothic Book" panose="020B0503020102020204" pitchFamily="34"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6 September, 2019</a:t>
            </a:fld>
            <a:endParaRPr lang="en-GB" dirty="0"/>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5" name="Text Placeholder 6"/>
          <p:cNvSpPr>
            <a:spLocks noGrp="1"/>
          </p:cNvSpPr>
          <p:nvPr>
            <p:ph type="body" sz="quarter" idx="17"/>
          </p:nvPr>
        </p:nvSpPr>
        <p:spPr>
          <a:xfrm>
            <a:off x="4819650" y="1409700"/>
            <a:ext cx="3602036" cy="47103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accent6"/>
                </a:solidFill>
                <a:latin typeface="Franklin Gothic Book" panose="020B0503020102020204" pitchFamily="34" charset="0"/>
                <a:cs typeface="Franklin Gothic Book" panose="020B0503020102020204" pitchFamily="34" charset="0"/>
              </a:defRPr>
            </a:lvl1pPr>
            <a:lvl2pPr marL="179388" marR="0" indent="-179388" algn="l" defTabSz="914400" rtl="0" eaLnBrk="0" fontAlgn="base" latinLnBrk="0" hangingPunct="0">
              <a:lnSpc>
                <a:spcPct val="100000"/>
              </a:lnSpc>
              <a:spcBef>
                <a:spcPts val="0"/>
              </a:spcBef>
              <a:spcAft>
                <a:spcPts val="1200"/>
              </a:spcAft>
              <a:buClr>
                <a:schemeClr val="accent1"/>
              </a:buClr>
              <a:buSzTx/>
              <a:buFont typeface="Arial"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3pPr>
            <a:lvl4pPr marL="540000" marR="0" indent="-180000" algn="l" defTabSz="914400" rtl="0" eaLnBrk="0" fontAlgn="base" latinLnBrk="0" hangingPunct="0">
              <a:lnSpc>
                <a:spcPct val="100000"/>
              </a:lnSpc>
              <a:spcBef>
                <a:spcPts val="0"/>
              </a:spcBef>
              <a:spcAft>
                <a:spcPts val="1200"/>
              </a:spcAft>
              <a:buClrTx/>
              <a:buSzTx/>
              <a:buFont typeface="Franklin Gothic Book" panose="020B0503020102020204" pitchFamily="34"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4" name="Straight Connector 103"/>
          <p:cNvCxnSpPr/>
          <p:nvPr userDrawn="1"/>
        </p:nvCxnSpPr>
        <p:spPr>
          <a:xfrm>
            <a:off x="4551813" y="1761671"/>
            <a:ext cx="0" cy="4316600"/>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312722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1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2517773" y="2160588"/>
            <a:ext cx="5761796" cy="3239412"/>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6 September, 2019</a:t>
            </a:fld>
            <a:endParaRPr lang="en-GB" dirty="0"/>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9135" y="2160586"/>
            <a:ext cx="1439864" cy="3779411"/>
          </a:xfrm>
          <a:prstGeom prst="roundRect">
            <a:avLst>
              <a:gd name="adj" fmla="val 10455"/>
            </a:avLst>
          </a:prstGeom>
        </p:spPr>
        <p:txBody>
          <a:bodyPr>
            <a:normAutofit/>
          </a:bodyPr>
          <a:lstStyle>
            <a:lvl1pPr>
              <a:defRPr sz="1200"/>
            </a:lvl1pPr>
          </a:lstStyle>
          <a:p>
            <a:pPr lvl="0"/>
            <a:r>
              <a:rPr lang="en-US" noProof="0" dirty="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2517772" y="5399999"/>
            <a:ext cx="5761796"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3061945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2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719135" y="2160588"/>
            <a:ext cx="6119814" cy="3239412"/>
          </a:xfr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6 September, 2019</a:t>
            </a:fld>
            <a:endParaRPr lang="en-GB" dirty="0"/>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0104" y="2160588"/>
            <a:ext cx="1439864" cy="3779411"/>
          </a:xfrm>
          <a:prstGeom prst="roundRect">
            <a:avLst>
              <a:gd name="adj" fmla="val 10455"/>
            </a:avLst>
          </a:prstGeom>
        </p:spPr>
        <p:txBody>
          <a:bodyPr>
            <a:normAutofit/>
          </a:bodyPr>
          <a:lstStyle>
            <a:lvl1pPr>
              <a:defRPr sz="1200"/>
            </a:lvl1pPr>
          </a:lstStyle>
          <a:p>
            <a:pPr lvl="0"/>
            <a:r>
              <a:rPr lang="en-US" noProof="0" dirty="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720724" y="5409178"/>
            <a:ext cx="6118223"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15513178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2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a:t>Click to edit Master title style</a:t>
            </a:r>
            <a:endParaRPr lang="en-US" dirty="0"/>
          </a:p>
        </p:txBody>
      </p:sp>
      <p:sp>
        <p:nvSpPr>
          <p:cNvPr id="4" name="Text Placeholder 3"/>
          <p:cNvSpPr>
            <a:spLocks noGrp="1"/>
          </p:cNvSpPr>
          <p:nvPr>
            <p:ph type="body" sz="half" idx="2"/>
          </p:nvPr>
        </p:nvSpPr>
        <p:spPr>
          <a:xfrm>
            <a:off x="5038724" y="2160588"/>
            <a:ext cx="3600844" cy="395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6 September, 2019</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136" y="2160588"/>
            <a:ext cx="3959225" cy="3240274"/>
          </a:xfrm>
          <a:prstGeom prst="roundRect">
            <a:avLst>
              <a:gd name="adj" fmla="val 3484"/>
            </a:avLst>
          </a:prstGeom>
        </p:spPr>
        <p:txBody>
          <a:bodyPr/>
          <a:lstStyle/>
          <a:p>
            <a:pPr lvl="0"/>
            <a:r>
              <a:rPr lang="en-US" noProof="0" dirty="0"/>
              <a:t>Click icon to add picture</a:t>
            </a:r>
            <a:endParaRPr lang="en-GB" noProof="0" dirty="0"/>
          </a:p>
        </p:txBody>
      </p:sp>
      <p:sp>
        <p:nvSpPr>
          <p:cNvPr id="62"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28302984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3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a:t>Click to edit Master title style</a:t>
            </a:r>
            <a:endParaRPr lang="en-US" dirty="0"/>
          </a:p>
        </p:txBody>
      </p:sp>
      <p:sp>
        <p:nvSpPr>
          <p:cNvPr id="4" name="Text Placeholder 3"/>
          <p:cNvSpPr>
            <a:spLocks noGrp="1"/>
          </p:cNvSpPr>
          <p:nvPr>
            <p:ph type="body" sz="half" idx="2"/>
          </p:nvPr>
        </p:nvSpPr>
        <p:spPr>
          <a:xfrm>
            <a:off x="5038724" y="2160588"/>
            <a:ext cx="3600844"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6 September, 2019</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4" cy="1439862"/>
          </a:xfrm>
          <a:prstGeom prst="roundRect">
            <a:avLst>
              <a:gd name="adj" fmla="val 5286"/>
            </a:avLst>
          </a:prstGeom>
        </p:spPr>
        <p:txBody>
          <a:bodyPr/>
          <a:lstStyle/>
          <a:p>
            <a:pPr lvl="0"/>
            <a:r>
              <a:rPr lang="en-US" noProof="0" dirty="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6" y="3960813"/>
            <a:ext cx="3958433" cy="1440050"/>
          </a:xfrm>
          <a:prstGeom prst="roundRect">
            <a:avLst>
              <a:gd name="adj" fmla="val 5286"/>
            </a:avLst>
          </a:prstGeom>
        </p:spPr>
        <p:txBody>
          <a:bodyPr/>
          <a:lstStyle/>
          <a:p>
            <a:pPr lvl="0"/>
            <a:r>
              <a:rPr lang="en-US" noProof="0" dirty="0"/>
              <a:t>Click icon to add picture</a:t>
            </a:r>
            <a:endParaRPr lang="en-GB" noProof="0" dirty="0"/>
          </a:p>
        </p:txBody>
      </p:sp>
      <p:sp>
        <p:nvSpPr>
          <p:cNvPr id="61" name="Text Placeholder 6"/>
          <p:cNvSpPr>
            <a:spLocks noGrp="1"/>
          </p:cNvSpPr>
          <p:nvPr>
            <p:ph type="body" sz="quarter" idx="13"/>
          </p:nvPr>
        </p:nvSpPr>
        <p:spPr>
          <a:xfrm>
            <a:off x="719136" y="5760000"/>
            <a:ext cx="395922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23180265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1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6 September, 2019</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6054" cy="719137"/>
          </a:xfrm>
          <a:prstGeom prst="roundRect">
            <a:avLst>
              <a:gd name="adj" fmla="val 5286"/>
            </a:avLst>
          </a:prstGeom>
        </p:spPr>
        <p:txBody>
          <a:bodyPr/>
          <a:lstStyle/>
          <a:p>
            <a:pPr lvl="0"/>
            <a:r>
              <a:rPr lang="en-US" noProof="0" dirty="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2159212"/>
          </a:xfrm>
          <a:prstGeom prst="roundRect">
            <a:avLst>
              <a:gd name="adj" fmla="val 5286"/>
            </a:avLst>
          </a:prstGeom>
        </p:spPr>
        <p:txBody>
          <a:bodyPr/>
          <a:lstStyle/>
          <a:p>
            <a:pPr lvl="0"/>
            <a:r>
              <a:rPr lang="en-US" noProof="0" dirty="0"/>
              <a:t>Click icon to add picture</a:t>
            </a:r>
            <a:endParaRPr lang="en-GB" noProof="0" dirty="0"/>
          </a:p>
        </p:txBody>
      </p:sp>
      <p:sp>
        <p:nvSpPr>
          <p:cNvPr id="61" name="Text Placeholder 6"/>
          <p:cNvSpPr>
            <a:spLocks noGrp="1"/>
          </p:cNvSpPr>
          <p:nvPr>
            <p:ph type="body" sz="quarter" idx="13"/>
          </p:nvPr>
        </p:nvSpPr>
        <p:spPr>
          <a:xfrm>
            <a:off x="719136" y="5760000"/>
            <a:ext cx="395684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5" y="3240788"/>
            <a:ext cx="1797846" cy="2159212"/>
          </a:xfrm>
          <a:prstGeom prst="roundRect">
            <a:avLst>
              <a:gd name="adj" fmla="val 5286"/>
            </a:avLst>
          </a:prstGeom>
        </p:spPr>
        <p:txBody>
          <a:bodyPr/>
          <a:lstStyle/>
          <a:p>
            <a:pPr lvl="0"/>
            <a:r>
              <a:rPr lang="en-US" noProof="0" dirty="0"/>
              <a:t>Click icon to add picture</a:t>
            </a:r>
            <a:endParaRPr lang="en-GB" noProof="0" dirty="0"/>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13240117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5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6 September, 2019</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6054" cy="719137"/>
          </a:xfrm>
          <a:prstGeom prst="roundRect">
            <a:avLst>
              <a:gd name="adj" fmla="val 15436"/>
            </a:avLst>
          </a:prstGeom>
        </p:spPr>
        <p:txBody>
          <a:bodyPr/>
          <a:lstStyle/>
          <a:p>
            <a:pPr lvl="0"/>
            <a:r>
              <a:rPr lang="en-US" noProof="0" dirty="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3956054" cy="2159212"/>
          </a:xfrm>
          <a:prstGeom prst="roundRect">
            <a:avLst>
              <a:gd name="adj" fmla="val 5286"/>
            </a:avLst>
          </a:prstGeom>
        </p:spPr>
        <p:txBody>
          <a:bodyPr/>
          <a:lstStyle/>
          <a:p>
            <a:pPr lvl="0"/>
            <a:r>
              <a:rPr lang="en-US" noProof="0" dirty="0"/>
              <a:t>Click icon to add picture</a:t>
            </a:r>
            <a:endParaRPr lang="en-GB" noProof="0" dirty="0"/>
          </a:p>
        </p:txBody>
      </p:sp>
      <p:sp>
        <p:nvSpPr>
          <p:cNvPr id="61" name="Text Placeholder 6"/>
          <p:cNvSpPr>
            <a:spLocks noGrp="1"/>
          </p:cNvSpPr>
          <p:nvPr>
            <p:ph type="body" sz="quarter" idx="13"/>
          </p:nvPr>
        </p:nvSpPr>
        <p:spPr>
          <a:xfrm>
            <a:off x="719136" y="5760000"/>
            <a:ext cx="395684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8980638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4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6 September, 2019</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3" cy="719137"/>
          </a:xfrm>
          <a:prstGeom prst="roundRect">
            <a:avLst>
              <a:gd name="adj" fmla="val 10361"/>
            </a:avLst>
          </a:prstGeom>
        </p:spPr>
        <p:txBody>
          <a:bodyPr>
            <a:normAutofit/>
          </a:bodyPr>
          <a:lstStyle>
            <a:lvl1pPr>
              <a:defRPr sz="1200"/>
            </a:lvl1pPr>
          </a:lstStyle>
          <a:p>
            <a:pPr lvl="0"/>
            <a:r>
              <a:rPr lang="en-US" noProof="0" dirty="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1078800"/>
          </a:xfrm>
          <a:prstGeom prst="roundRect">
            <a:avLst>
              <a:gd name="adj" fmla="val 5286"/>
            </a:avLst>
          </a:prstGeom>
        </p:spPr>
        <p:txBody>
          <a:bodyPr>
            <a:normAutofit/>
          </a:bodyPr>
          <a:lstStyle>
            <a:lvl1pPr>
              <a:defRPr sz="1200"/>
            </a:lvl1pPr>
          </a:lstStyle>
          <a:p>
            <a:pPr lvl="0"/>
            <a:r>
              <a:rPr lang="en-US" noProof="0" dirty="0"/>
              <a:t>Click icon to add picture</a:t>
            </a:r>
            <a:endParaRPr lang="en-GB" noProof="0" dirty="0"/>
          </a:p>
        </p:txBody>
      </p:sp>
      <p:sp>
        <p:nvSpPr>
          <p:cNvPr id="61"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6" y="3240788"/>
            <a:ext cx="1800224" cy="1078800"/>
          </a:xfrm>
          <a:prstGeom prst="roundRect">
            <a:avLst>
              <a:gd name="adj" fmla="val 5286"/>
            </a:avLst>
          </a:prstGeom>
        </p:spPr>
        <p:txBody>
          <a:bodyPr>
            <a:normAutofit/>
          </a:bodyPr>
          <a:lstStyle>
            <a:lvl1pPr>
              <a:defRPr sz="1200"/>
            </a:lvl1pPr>
          </a:lstStyle>
          <a:p>
            <a:pPr lvl="0"/>
            <a:r>
              <a:rPr lang="en-US" noProof="0" dirty="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719927" y="4680838"/>
            <a:ext cx="3958433" cy="719162"/>
          </a:xfrm>
          <a:prstGeom prst="roundRect">
            <a:avLst>
              <a:gd name="adj" fmla="val 5286"/>
            </a:avLst>
          </a:prstGeom>
        </p:spPr>
        <p:txBody>
          <a:bodyPr>
            <a:normAutofit/>
          </a:bodyPr>
          <a:lstStyle>
            <a:lvl1pPr>
              <a:defRPr sz="1200"/>
            </a:lvl1pPr>
          </a:lstStyle>
          <a:p>
            <a:pPr lvl="0"/>
            <a:r>
              <a:rPr lang="en-US" noProof="0" dirty="0"/>
              <a:t>Click icon to add picture</a:t>
            </a:r>
            <a:endParaRPr lang="en-GB" noProof="0" dirty="0"/>
          </a:p>
        </p:txBody>
      </p:sp>
      <p:sp>
        <p:nvSpPr>
          <p:cNvPr id="6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91650959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6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6 September, 2019</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3" cy="719137"/>
          </a:xfrm>
          <a:prstGeom prst="roundRect">
            <a:avLst>
              <a:gd name="adj" fmla="val 5286"/>
            </a:avLst>
          </a:prstGeom>
        </p:spPr>
        <p:txBody>
          <a:bodyPr>
            <a:normAutofit/>
          </a:bodyPr>
          <a:lstStyle>
            <a:lvl1pPr>
              <a:defRPr sz="1200"/>
            </a:lvl1pPr>
          </a:lstStyle>
          <a:p>
            <a:pPr lvl="0"/>
            <a:r>
              <a:rPr lang="en-US" noProof="0" dirty="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1078800"/>
          </a:xfrm>
          <a:prstGeom prst="roundRect">
            <a:avLst>
              <a:gd name="adj" fmla="val 5286"/>
            </a:avLst>
          </a:prstGeom>
        </p:spPr>
        <p:txBody>
          <a:bodyPr>
            <a:normAutofit/>
          </a:bodyPr>
          <a:lstStyle>
            <a:lvl1pPr>
              <a:defRPr sz="1200"/>
            </a:lvl1pPr>
          </a:lstStyle>
          <a:p>
            <a:pPr lvl="0"/>
            <a:r>
              <a:rPr lang="en-US" noProof="0" dirty="0"/>
              <a:t>Click icon to add picture</a:t>
            </a:r>
            <a:endParaRPr lang="en-GB" noProof="0" dirty="0"/>
          </a:p>
        </p:txBody>
      </p:sp>
      <p:sp>
        <p:nvSpPr>
          <p:cNvPr id="61"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6" y="3240788"/>
            <a:ext cx="1800224" cy="720025"/>
          </a:xfrm>
          <a:prstGeom prst="roundRect">
            <a:avLst>
              <a:gd name="adj" fmla="val 5286"/>
            </a:avLst>
          </a:prstGeom>
        </p:spPr>
        <p:txBody>
          <a:bodyPr>
            <a:normAutofit/>
          </a:bodyPr>
          <a:lstStyle>
            <a:lvl1pPr>
              <a:defRPr sz="1200"/>
            </a:lvl1pPr>
          </a:lstStyle>
          <a:p>
            <a:pPr lvl="0"/>
            <a:r>
              <a:rPr lang="en-US" noProof="0" dirty="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719928" y="4679950"/>
            <a:ext cx="1797846" cy="720050"/>
          </a:xfrm>
          <a:prstGeom prst="roundRect">
            <a:avLst>
              <a:gd name="adj" fmla="val 5286"/>
            </a:avLst>
          </a:prstGeom>
        </p:spPr>
        <p:txBody>
          <a:bodyPr>
            <a:normAutofit/>
          </a:bodyPr>
          <a:lstStyle>
            <a:lvl1pPr>
              <a:defRPr sz="1200"/>
            </a:lvl1pPr>
          </a:lstStyle>
          <a:p>
            <a:pPr lvl="0"/>
            <a:r>
              <a:rPr lang="en-US" noProof="0" dirty="0"/>
              <a:t>Click icon to add picture</a:t>
            </a:r>
            <a:endParaRPr lang="en-GB" noProof="0" dirty="0"/>
          </a:p>
        </p:txBody>
      </p:sp>
      <p:sp>
        <p:nvSpPr>
          <p:cNvPr id="6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2878135" y="4319588"/>
            <a:ext cx="1797846" cy="1080750"/>
          </a:xfrm>
          <a:prstGeom prst="roundRect">
            <a:avLst>
              <a:gd name="adj" fmla="val 5286"/>
            </a:avLst>
          </a:prstGeom>
        </p:spPr>
        <p:txBody>
          <a:bodyPr>
            <a:normAutofit/>
          </a:bodyPr>
          <a:lstStyle>
            <a:lvl1pPr>
              <a:defRPr sz="1200"/>
            </a:lvl1pPr>
          </a:lstStyle>
          <a:p>
            <a:pPr lvl="0"/>
            <a:r>
              <a:rPr lang="en-US" noProof="0" dirty="0"/>
              <a:t>Click icon to add picture</a:t>
            </a:r>
            <a:endParaRPr lang="en-GB" noProof="0" dirty="0"/>
          </a:p>
        </p:txBody>
      </p:sp>
      <p:sp>
        <p:nvSpPr>
          <p:cNvPr id="64"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87463852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3_Single column layout">
    <p:spTree>
      <p:nvGrpSpPr>
        <p:cNvPr id="1" name=""/>
        <p:cNvGrpSpPr/>
        <p:nvPr/>
      </p:nvGrpSpPr>
      <p:grpSpPr>
        <a:xfrm>
          <a:off x="0" y="0"/>
          <a:ext cx="0" cy="0"/>
          <a:chOff x="0" y="0"/>
          <a:chExt cx="0" cy="0"/>
        </a:xfrm>
      </p:grpSpPr>
      <p:sp>
        <p:nvSpPr>
          <p:cNvPr id="3" name="Rectangle 2"/>
          <p:cNvSpPr/>
          <p:nvPr userDrawn="1"/>
        </p:nvSpPr>
        <p:spPr>
          <a:xfrm>
            <a:off x="0" y="1079999"/>
            <a:ext cx="9144000" cy="5400001"/>
          </a:xfrm>
          <a:prstGeom prst="rect">
            <a:avLst/>
          </a:prstGeom>
          <a:solidFill>
            <a:srgbClr val="02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latin typeface="Franklin Gothic Book"/>
            </a:endParaRPr>
          </a:p>
        </p:txBody>
      </p:sp>
      <p:sp>
        <p:nvSpPr>
          <p:cNvPr id="2" name="Title 1" descr="Ideally your title should fit on one line." title="Slide title"/>
          <p:cNvSpPr>
            <a:spLocks noGrp="1"/>
          </p:cNvSpPr>
          <p:nvPr>
            <p:ph type="title" hasCustomPrompt="1"/>
          </p:nvPr>
        </p:nvSpPr>
        <p:spPr>
          <a:xfrm>
            <a:off x="708025" y="-1"/>
            <a:ext cx="6348414" cy="1080000"/>
          </a:xfrm>
        </p:spPr>
        <p:txBody>
          <a:bodyPr/>
          <a:lstStyle/>
          <a:p>
            <a:r>
              <a:rPr lang="en-US" dirty="0"/>
              <a:t>Media</a:t>
            </a:r>
            <a:endParaRPr lang="en-GB" dirty="0"/>
          </a:p>
        </p:txBody>
      </p:sp>
      <p:sp>
        <p:nvSpPr>
          <p:cNvPr id="97"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F3BA13B-2A56-B54D-AFFB-21233951D47B}" type="datetime3">
              <a:rPr lang="en-GB" smtClean="0"/>
              <a:t>6 September, 2019</a:t>
            </a:fld>
            <a:endParaRPr lang="en-GB" dirty="0"/>
          </a:p>
        </p:txBody>
      </p:sp>
      <p:sp>
        <p:nvSpPr>
          <p:cNvPr id="98"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84009773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5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6 September, 2019</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a:t>
            </a:r>
            <a:r>
              <a:rPr lang="en-US" sz="7000" baseline="0" dirty="0">
                <a:latin typeface="Franklin Gothic Book"/>
              </a:rPr>
              <a:t> for </a:t>
            </a:r>
            <a:br>
              <a:rPr lang="en-US" sz="7000" baseline="0" dirty="0">
                <a:latin typeface="Franklin Gothic Book"/>
              </a:rPr>
            </a:br>
            <a:r>
              <a:rPr lang="en-US" sz="7000" baseline="0" dirty="0">
                <a:latin typeface="Franklin Gothic Book"/>
              </a:rPr>
              <a:t>case studies</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46864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3"/>
          </p:nvPr>
        </p:nvSpPr>
        <p:spPr>
          <a:xfrm>
            <a:off x="717551" y="2879725"/>
            <a:ext cx="3240086" cy="3060273"/>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6 September, 2019</a:t>
            </a:fld>
            <a:endParaRPr lang="en-GB" dirty="0"/>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2" name="Text Placeholder 6"/>
          <p:cNvSpPr>
            <a:spLocks noGrp="1"/>
          </p:cNvSpPr>
          <p:nvPr>
            <p:ph type="body" sz="quarter" idx="16"/>
          </p:nvPr>
        </p:nvSpPr>
        <p:spPr>
          <a:xfrm>
            <a:off x="720725" y="2340519"/>
            <a:ext cx="3236517" cy="360862"/>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05" name="Text Placeholder 6"/>
          <p:cNvSpPr>
            <a:spLocks noGrp="1"/>
          </p:cNvSpPr>
          <p:nvPr>
            <p:ph type="body" sz="quarter" idx="17"/>
          </p:nvPr>
        </p:nvSpPr>
        <p:spPr>
          <a:xfrm>
            <a:off x="4678361" y="2879725"/>
            <a:ext cx="3241675" cy="3060273"/>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06" name="Text Placeholder 6"/>
          <p:cNvSpPr>
            <a:spLocks noGrp="1"/>
          </p:cNvSpPr>
          <p:nvPr>
            <p:ph type="body" sz="quarter" idx="18"/>
          </p:nvPr>
        </p:nvSpPr>
        <p:spPr>
          <a:xfrm>
            <a:off x="4681536" y="2340519"/>
            <a:ext cx="3238103" cy="360862"/>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cxnSp>
        <p:nvCxnSpPr>
          <p:cNvPr id="104" name="Straight Connector 103"/>
          <p:cNvCxnSpPr/>
          <p:nvPr userDrawn="1"/>
        </p:nvCxnSpPr>
        <p:spPr>
          <a:xfrm>
            <a:off x="4319585" y="2160588"/>
            <a:ext cx="0" cy="3959412"/>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954991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6 September, 2019</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ound Same Side Corner Rectangle 5"/>
          <p:cNvSpPr/>
          <p:nvPr userDrawn="1"/>
        </p:nvSpPr>
        <p:spPr>
          <a:xfrm>
            <a:off x="358774" y="1411899"/>
            <a:ext cx="2879724"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1" y="1411899"/>
            <a:ext cx="4680706" cy="5058751"/>
          </a:xfrm>
          <a:prstGeom prst="round2SameRect">
            <a:avLst>
              <a:gd name="adj1" fmla="val 4426"/>
              <a:gd name="adj2" fmla="val 0"/>
            </a:avLst>
          </a:prstGeom>
        </p:spPr>
        <p:txBody>
          <a:bodyPr/>
          <a:lstStyle/>
          <a:p>
            <a:pPr lvl="0"/>
            <a:r>
              <a:rPr lang="en-US" noProof="0" dirty="0"/>
              <a:t>Click icon to add picture</a:t>
            </a:r>
            <a:endParaRPr lang="en-GB" noProof="0" dirty="0"/>
          </a:p>
        </p:txBody>
      </p:sp>
    </p:spTree>
    <p:extLst>
      <p:ext uri="{BB962C8B-B14F-4D97-AF65-F5344CB8AC3E}">
        <p14:creationId xmlns:p14="http://schemas.microsoft.com/office/powerpoint/2010/main" val="14108393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6 September, 2019</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13" name="Text Placeholder 6"/>
          <p:cNvSpPr>
            <a:spLocks noGrp="1"/>
          </p:cNvSpPr>
          <p:nvPr>
            <p:ph type="body" sz="quarter" idx="13"/>
          </p:nvPr>
        </p:nvSpPr>
        <p:spPr>
          <a:xfrm>
            <a:off x="720726" y="2161445"/>
            <a:ext cx="3600000"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14" name="Text Placeholder 6"/>
          <p:cNvSpPr>
            <a:spLocks noGrp="1"/>
          </p:cNvSpPr>
          <p:nvPr>
            <p:ph type="body" sz="quarter" idx="14"/>
          </p:nvPr>
        </p:nvSpPr>
        <p:spPr>
          <a:xfrm>
            <a:off x="4679567" y="2161445"/>
            <a:ext cx="3600002"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133736642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6 September, 2019</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ound Same Side Corner Rectangle 5"/>
          <p:cNvSpPr/>
          <p:nvPr userDrawn="1"/>
        </p:nvSpPr>
        <p:spPr>
          <a:xfrm>
            <a:off x="358774" y="1411899"/>
            <a:ext cx="2879724"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1" y="1411899"/>
            <a:ext cx="4680706" cy="1111877"/>
          </a:xfrm>
          <a:prstGeom prst="roundRect">
            <a:avLst/>
          </a:prstGeom>
        </p:spPr>
        <p:txBody>
          <a:bodyPr/>
          <a:lstStyle/>
          <a:p>
            <a:pPr lvl="0"/>
            <a:r>
              <a:rPr lang="en-US" noProof="0" dirty="0"/>
              <a:t>Click icon to add picture</a:t>
            </a:r>
            <a:endParaRPr lang="en-GB" noProof="0" dirty="0"/>
          </a:p>
        </p:txBody>
      </p:sp>
      <p:sp>
        <p:nvSpPr>
          <p:cNvPr id="58" name="Text Placeholder 6"/>
          <p:cNvSpPr>
            <a:spLocks noGrp="1"/>
          </p:cNvSpPr>
          <p:nvPr>
            <p:ph type="body" sz="quarter" idx="15"/>
          </p:nvPr>
        </p:nvSpPr>
        <p:spPr>
          <a:xfrm>
            <a:off x="3598860" y="2879725"/>
            <a:ext cx="4680709" cy="324027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378340492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6 September, 2019</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ound Same Side Corner Rectangle 5"/>
          <p:cNvSpPr/>
          <p:nvPr userDrawn="1"/>
        </p:nvSpPr>
        <p:spPr>
          <a:xfrm>
            <a:off x="358774" y="1439863"/>
            <a:ext cx="2879724" cy="5040138"/>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0" y="5400000"/>
            <a:ext cx="4717259" cy="1080000"/>
          </a:xfrm>
          <a:prstGeom prst="round2SameRect">
            <a:avLst/>
          </a:prstGeom>
        </p:spPr>
        <p:txBody>
          <a:bodyPr/>
          <a:lstStyle/>
          <a:p>
            <a:pPr lvl="0"/>
            <a:r>
              <a:rPr lang="en-US" noProof="0" dirty="0"/>
              <a:t>Click icon to add picture</a:t>
            </a:r>
            <a:endParaRPr lang="en-GB" noProof="0" dirty="0"/>
          </a:p>
        </p:txBody>
      </p:sp>
      <p:sp>
        <p:nvSpPr>
          <p:cNvPr id="58" name="Text Placeholder 6"/>
          <p:cNvSpPr>
            <a:spLocks noGrp="1"/>
          </p:cNvSpPr>
          <p:nvPr>
            <p:ph type="body" sz="quarter" idx="15"/>
          </p:nvPr>
        </p:nvSpPr>
        <p:spPr>
          <a:xfrm>
            <a:off x="3598861" y="1439863"/>
            <a:ext cx="2159000"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59" name="Text Placeholder 6"/>
          <p:cNvSpPr>
            <a:spLocks noGrp="1"/>
          </p:cNvSpPr>
          <p:nvPr>
            <p:ph type="body" sz="quarter" idx="16"/>
          </p:nvPr>
        </p:nvSpPr>
        <p:spPr>
          <a:xfrm>
            <a:off x="6118224" y="1439863"/>
            <a:ext cx="2197896"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104049623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Rectangle 9"/>
          <p:cNvSpPr/>
          <p:nvPr userDrawn="1"/>
        </p:nvSpPr>
        <p:spPr>
          <a:xfrm>
            <a:off x="0" y="1800224"/>
            <a:ext cx="9144001" cy="46797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6 September, 2019</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7" name="Oval 6"/>
          <p:cNvSpPr/>
          <p:nvPr userDrawn="1"/>
        </p:nvSpPr>
        <p:spPr>
          <a:xfrm>
            <a:off x="720725" y="2158844"/>
            <a:ext cx="1800225" cy="18002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dirty="0">
                <a:latin typeface="Franklin Gothic Book"/>
                <a:cs typeface="Franklin Gothic Book"/>
              </a:rPr>
              <a:t>Project Summary</a:t>
            </a:r>
          </a:p>
        </p:txBody>
      </p:sp>
      <p:sp>
        <p:nvSpPr>
          <p:cNvPr id="8" name="Rounded Rectangle 7"/>
          <p:cNvSpPr/>
          <p:nvPr userDrawn="1"/>
        </p:nvSpPr>
        <p:spPr>
          <a:xfrm>
            <a:off x="720725" y="4319775"/>
            <a:ext cx="1800225"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9" name="Round Same Side Corner Rectangle 8"/>
          <p:cNvSpPr/>
          <p:nvPr userDrawn="1"/>
        </p:nvSpPr>
        <p:spPr>
          <a:xfrm>
            <a:off x="5038724" y="2158844"/>
            <a:ext cx="3600845" cy="4311806"/>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2878135" y="2160588"/>
            <a:ext cx="1800226" cy="4310062"/>
          </a:xfrm>
          <a:prstGeom prst="round2SameRect">
            <a:avLst>
              <a:gd name="adj1" fmla="val 10230"/>
              <a:gd name="adj2" fmla="val 0"/>
            </a:avLst>
          </a:prstGeom>
        </p:spPr>
        <p:txBody>
          <a:bodyPr/>
          <a:lstStyle/>
          <a:p>
            <a:pPr lvl="0"/>
            <a:r>
              <a:rPr lang="en-US" noProof="0" dirty="0"/>
              <a:t>Click icon to add picture</a:t>
            </a:r>
            <a:endParaRPr lang="en-GB" noProof="0" dirty="0"/>
          </a:p>
        </p:txBody>
      </p:sp>
    </p:spTree>
    <p:extLst>
      <p:ext uri="{BB962C8B-B14F-4D97-AF65-F5344CB8AC3E}">
        <p14:creationId xmlns:p14="http://schemas.microsoft.com/office/powerpoint/2010/main" val="376037207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0" name="Rectangle 9"/>
          <p:cNvSpPr/>
          <p:nvPr userDrawn="1"/>
        </p:nvSpPr>
        <p:spPr>
          <a:xfrm>
            <a:off x="0" y="1800225"/>
            <a:ext cx="9144001" cy="46797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5" y="4319588"/>
            <a:ext cx="3957636" cy="2151062"/>
          </a:xfrm>
          <a:prstGeom prst="round2SameRect">
            <a:avLst>
              <a:gd name="adj1" fmla="val 10230"/>
              <a:gd name="adj2" fmla="val 0"/>
            </a:avLst>
          </a:prstGeom>
        </p:spPr>
        <p:txBody>
          <a:bodyPr/>
          <a:lstStyle/>
          <a:p>
            <a:pPr lvl="0"/>
            <a:r>
              <a:rPr lang="en-US" noProof="0" dirty="0"/>
              <a:t>Click icon to add picture</a:t>
            </a:r>
            <a:endParaRPr lang="en-GB" noProof="0" dirty="0"/>
          </a:p>
        </p:txBody>
      </p:sp>
      <p:sp>
        <p:nvSpPr>
          <p:cNvPr id="2" name="Title 1"/>
          <p:cNvSpPr>
            <a:spLocks noGrp="1"/>
          </p:cNvSpPr>
          <p:nvPr>
            <p:ph type="title"/>
          </p:nvPr>
        </p:nvSpPr>
        <p:spPr/>
        <p:txBody>
          <a:bodyPr/>
          <a:lstStyle>
            <a:lvl1pPr>
              <a:defRPr>
                <a:latin typeface="Bodoni MT" panose="02070603080606020203" pitchFamily="18" charset="0"/>
              </a:defRPr>
            </a:lvl1pPr>
          </a:lstStyle>
          <a:p>
            <a:r>
              <a:rPr lang="en-GB" dirty="0"/>
              <a:t>Click to edit Master title style</a:t>
            </a:r>
            <a:endParaRPr lang="en-US" dirty="0"/>
          </a:p>
        </p:txBody>
      </p:sp>
      <p:sp>
        <p:nvSpPr>
          <p:cNvPr id="3" name="Date Placeholder 2"/>
          <p:cNvSpPr>
            <a:spLocks noGrp="1"/>
          </p:cNvSpPr>
          <p:nvPr>
            <p:ph type="dt" sz="half" idx="10"/>
          </p:nvPr>
        </p:nvSpPr>
        <p:spPr/>
        <p:txBody>
          <a:bodyPr/>
          <a:lstStyle/>
          <a:p>
            <a:fld id="{8B6E079F-0502-CC4C-9C8B-39554E94F19E}" type="datetime3">
              <a:rPr lang="en-GB" smtClean="0"/>
              <a:pPr/>
              <a:t>6 September, 2019</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7" name="Oval 6"/>
          <p:cNvSpPr/>
          <p:nvPr userDrawn="1"/>
        </p:nvSpPr>
        <p:spPr>
          <a:xfrm>
            <a:off x="720725" y="2158844"/>
            <a:ext cx="1800225" cy="18002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dirty="0">
                <a:latin typeface="Franklin Gothic Book"/>
                <a:cs typeface="Franklin Gothic Book"/>
              </a:rPr>
              <a:t>Project Summary</a:t>
            </a:r>
          </a:p>
        </p:txBody>
      </p:sp>
      <p:sp>
        <p:nvSpPr>
          <p:cNvPr id="8" name="Rounded Rectangle 7"/>
          <p:cNvSpPr/>
          <p:nvPr userDrawn="1"/>
        </p:nvSpPr>
        <p:spPr>
          <a:xfrm>
            <a:off x="2878136" y="2158844"/>
            <a:ext cx="1800225"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9" name="Round Same Side Corner Rectangle 8"/>
          <p:cNvSpPr/>
          <p:nvPr userDrawn="1"/>
        </p:nvSpPr>
        <p:spPr>
          <a:xfrm>
            <a:off x="5038724" y="2158844"/>
            <a:ext cx="3600845" cy="4311806"/>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Tree>
    <p:extLst>
      <p:ext uri="{BB962C8B-B14F-4D97-AF65-F5344CB8AC3E}">
        <p14:creationId xmlns:p14="http://schemas.microsoft.com/office/powerpoint/2010/main" val="412106768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Smart graphic">
    <p:spTree>
      <p:nvGrpSpPr>
        <p:cNvPr id="1" name=""/>
        <p:cNvGrpSpPr/>
        <p:nvPr/>
      </p:nvGrpSpPr>
      <p:grpSpPr>
        <a:xfrm>
          <a:off x="0" y="0"/>
          <a:ext cx="0" cy="0"/>
          <a:chOff x="0" y="0"/>
          <a:chExt cx="0" cy="0"/>
        </a:xfrm>
      </p:grpSpPr>
      <p:sp>
        <p:nvSpPr>
          <p:cNvPr id="4" name="Round Same Side Corner Rectangle 3"/>
          <p:cNvSpPr/>
          <p:nvPr userDrawn="1"/>
        </p:nvSpPr>
        <p:spPr>
          <a:xfrm>
            <a:off x="358773" y="1803401"/>
            <a:ext cx="8280795" cy="4657724"/>
          </a:xfrm>
          <a:prstGeom prst="round2SameRect">
            <a:avLst>
              <a:gd name="adj1" fmla="val 2778"/>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SmartArt Placeholder 6" descr="SmartArt can be a very easy way to create decent looking graphics. Use the templates as they will quickly restyle your text and apply the correct colours. &#10;Try several options to see which one fits your content best.&#10;Just don't over do it." title="SmartArt"/>
          <p:cNvSpPr>
            <a:spLocks noGrp="1"/>
          </p:cNvSpPr>
          <p:nvPr>
            <p:ph type="dgm" sz="quarter" idx="13"/>
          </p:nvPr>
        </p:nvSpPr>
        <p:spPr>
          <a:xfrm>
            <a:off x="719136" y="2168526"/>
            <a:ext cx="7560432" cy="3951474"/>
          </a:xfrm>
          <a:prstGeom prst="rect">
            <a:avLst/>
          </a:prstGeom>
        </p:spPr>
        <p:txBody>
          <a:bodyPr/>
          <a:lstStyle/>
          <a:p>
            <a:pPr lvl="0"/>
            <a:r>
              <a:rPr lang="en-US" noProof="0" dirty="0"/>
              <a:t>Click icon to add SmartArt graphic</a:t>
            </a:r>
            <a:endParaRPr lang="en-GB" noProof="0" dirty="0"/>
          </a:p>
        </p:txBody>
      </p:sp>
      <p:cxnSp>
        <p:nvCxnSpPr>
          <p:cNvPr id="98" name="Straight Connector 97"/>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AC6FD2B1-39C9-5645-A6AB-AC163D18084F}" type="datetime3">
              <a:rPr lang="en-GB" smtClean="0"/>
              <a:t>6 September, 2019</a:t>
            </a:fld>
            <a:endParaRPr lang="en-GB" dirty="0"/>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33654341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itle - standard non-animated">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gradFill flip="none" rotWithShape="1">
            <a:gsLst>
              <a:gs pos="0">
                <a:schemeClr val="accent2">
                  <a:lumMod val="50000"/>
                </a:schemeClr>
              </a:gs>
              <a:gs pos="22000">
                <a:schemeClr val="accent2"/>
              </a:gs>
              <a:gs pos="69000">
                <a:schemeClr val="tx2"/>
              </a:gs>
            </a:gsLst>
            <a:path path="circle">
              <a:fillToRect l="100000" t="100000"/>
            </a:path>
            <a:tileRect r="-100000" b="-100000"/>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87" y="4407789"/>
            <a:ext cx="9144000" cy="2176272"/>
          </a:xfrm>
          <a:prstGeom prst="rect">
            <a:avLst/>
          </a:prstGeom>
        </p:spPr>
      </p:pic>
      <p:sp>
        <p:nvSpPr>
          <p:cNvPr id="70" name="Title 1"/>
          <p:cNvSpPr>
            <a:spLocks noGrp="1"/>
          </p:cNvSpPr>
          <p:nvPr>
            <p:ph type="title" hasCustomPrompt="1"/>
          </p:nvPr>
        </p:nvSpPr>
        <p:spPr>
          <a:xfrm>
            <a:off x="719134" y="4893126"/>
            <a:ext cx="6291266" cy="727534"/>
          </a:xfrm>
        </p:spPr>
        <p:txBody>
          <a:bodyPr anchor="b">
            <a:normAutofit/>
          </a:bodyPr>
          <a:lstStyle>
            <a:lvl1pPr>
              <a:defRPr sz="3200" baseline="0"/>
            </a:lvl1pPr>
          </a:lstStyle>
          <a:p>
            <a:r>
              <a:rPr lang="en-US" dirty="0"/>
              <a:t>Presentation title</a:t>
            </a:r>
          </a:p>
        </p:txBody>
      </p:sp>
      <p:sp>
        <p:nvSpPr>
          <p:cNvPr id="5" name="Text Placeholder 4"/>
          <p:cNvSpPr>
            <a:spLocks noGrp="1"/>
          </p:cNvSpPr>
          <p:nvPr>
            <p:ph type="body" sz="quarter" idx="10" hasCustomPrompt="1"/>
          </p:nvPr>
        </p:nvSpPr>
        <p:spPr>
          <a:xfrm>
            <a:off x="719138" y="5731785"/>
            <a:ext cx="6127750" cy="609600"/>
          </a:xfrm>
        </p:spPr>
        <p:txBody>
          <a:bodyPr/>
          <a:lstStyle>
            <a:lvl1pPr>
              <a:spcAft>
                <a:spcPts val="0"/>
              </a:spcAft>
              <a:defRPr>
                <a:solidFill>
                  <a:srgbClr val="00AE9E"/>
                </a:solidFill>
                <a:latin typeface="Bodoni MT" panose="02070603080606020203" pitchFamily="18" charset="0"/>
              </a:defRPr>
            </a:lvl1pPr>
          </a:lstStyle>
          <a:p>
            <a:pPr lvl="0"/>
            <a:r>
              <a:rPr lang="en-US" dirty="0"/>
              <a:t>Presenter name</a:t>
            </a:r>
          </a:p>
          <a:p>
            <a:pPr lvl="0"/>
            <a:r>
              <a:rPr lang="en-US" dirty="0"/>
              <a:t>Event name</a:t>
            </a:r>
          </a:p>
        </p:txBody>
      </p:sp>
    </p:spTree>
    <p:extLst>
      <p:ext uri="{BB962C8B-B14F-4D97-AF65-F5344CB8AC3E}">
        <p14:creationId xmlns:p14="http://schemas.microsoft.com/office/powerpoint/2010/main" val="419302977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1_Title - standard non-animated">
    <p:spTree>
      <p:nvGrpSpPr>
        <p:cNvPr id="1" name=""/>
        <p:cNvGrpSpPr/>
        <p:nvPr/>
      </p:nvGrpSpPr>
      <p:grpSpPr>
        <a:xfrm>
          <a:off x="0" y="0"/>
          <a:ext cx="0" cy="0"/>
          <a:chOff x="0" y="0"/>
          <a:chExt cx="0" cy="0"/>
        </a:xfrm>
      </p:grpSpPr>
      <p:pic>
        <p:nvPicPr>
          <p:cNvPr id="1026" name="Picture 2" descr="Z:\852_General presentation_update_2017\02_ARTWORK\IMAGES\HI RES\background1280x960.jp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13771" y="0"/>
            <a:ext cx="9257771" cy="694332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587" y="4407789"/>
            <a:ext cx="9144000" cy="2176272"/>
          </a:xfrm>
          <a:prstGeom prst="rect">
            <a:avLst/>
          </a:prstGeom>
        </p:spPr>
      </p:pic>
      <p:sp>
        <p:nvSpPr>
          <p:cNvPr id="70" name="Title 1"/>
          <p:cNvSpPr>
            <a:spLocks noGrp="1"/>
          </p:cNvSpPr>
          <p:nvPr>
            <p:ph type="title" hasCustomPrompt="1"/>
          </p:nvPr>
        </p:nvSpPr>
        <p:spPr>
          <a:xfrm>
            <a:off x="719134" y="4893126"/>
            <a:ext cx="6291266" cy="727534"/>
          </a:xfrm>
        </p:spPr>
        <p:txBody>
          <a:bodyPr anchor="b">
            <a:normAutofit/>
          </a:bodyPr>
          <a:lstStyle>
            <a:lvl1pPr>
              <a:defRPr sz="3200" baseline="0"/>
            </a:lvl1pPr>
          </a:lstStyle>
          <a:p>
            <a:r>
              <a:rPr lang="en-US" dirty="0"/>
              <a:t>Presentation title</a:t>
            </a:r>
          </a:p>
        </p:txBody>
      </p:sp>
      <p:sp>
        <p:nvSpPr>
          <p:cNvPr id="5" name="Text Placeholder 4"/>
          <p:cNvSpPr>
            <a:spLocks noGrp="1"/>
          </p:cNvSpPr>
          <p:nvPr>
            <p:ph type="body" sz="quarter" idx="10" hasCustomPrompt="1"/>
          </p:nvPr>
        </p:nvSpPr>
        <p:spPr>
          <a:xfrm>
            <a:off x="719138" y="5731785"/>
            <a:ext cx="6127750" cy="609600"/>
          </a:xfrm>
        </p:spPr>
        <p:txBody>
          <a:bodyPr/>
          <a:lstStyle>
            <a:lvl1pPr>
              <a:spcAft>
                <a:spcPts val="0"/>
              </a:spcAft>
              <a:defRPr>
                <a:solidFill>
                  <a:srgbClr val="00AE9E"/>
                </a:solidFill>
                <a:latin typeface="Bodoni MT" panose="02070603080606020203" pitchFamily="18" charset="0"/>
              </a:defRPr>
            </a:lvl1pPr>
          </a:lstStyle>
          <a:p>
            <a:pPr lvl="0"/>
            <a:r>
              <a:rPr lang="en-US" dirty="0"/>
              <a:t>Presenter name</a:t>
            </a:r>
          </a:p>
          <a:p>
            <a:pPr lvl="0"/>
            <a:r>
              <a:rPr lang="en-US" dirty="0"/>
              <a:t>Event name</a:t>
            </a:r>
          </a:p>
        </p:txBody>
      </p:sp>
    </p:spTree>
    <p:extLst>
      <p:ext uri="{BB962C8B-B14F-4D97-AF65-F5344CB8AC3E}">
        <p14:creationId xmlns:p14="http://schemas.microsoft.com/office/powerpoint/2010/main" val="139106168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19125" y="290513"/>
            <a:ext cx="6391275" cy="635000"/>
          </a:xfrm>
        </p:spPr>
        <p:txBody>
          <a:bodyPr/>
          <a:lstStyle/>
          <a:p>
            <a:r>
              <a:rPr lang="en-US"/>
              <a:t>Click to edit Master title style</a:t>
            </a:r>
            <a:endParaRPr lang="en-GB"/>
          </a:p>
        </p:txBody>
      </p:sp>
      <p:sp>
        <p:nvSpPr>
          <p:cNvPr id="3" name="Chart Placeholder 2"/>
          <p:cNvSpPr>
            <a:spLocks noGrp="1"/>
          </p:cNvSpPr>
          <p:nvPr>
            <p:ph type="chart" sz="half" idx="1"/>
          </p:nvPr>
        </p:nvSpPr>
        <p:spPr>
          <a:xfrm>
            <a:off x="966788" y="1546225"/>
            <a:ext cx="3656012" cy="5092700"/>
          </a:xfrm>
        </p:spPr>
        <p:txBody>
          <a:bodyPr/>
          <a:lstStyle/>
          <a:p>
            <a:pPr lvl="0"/>
            <a:endParaRPr lang="en-GB" noProof="0"/>
          </a:p>
        </p:txBody>
      </p:sp>
      <p:sp>
        <p:nvSpPr>
          <p:cNvPr id="4" name="Text Placeholder 3"/>
          <p:cNvSpPr>
            <a:spLocks noGrp="1"/>
          </p:cNvSpPr>
          <p:nvPr>
            <p:ph type="body" sz="half" idx="2"/>
          </p:nvPr>
        </p:nvSpPr>
        <p:spPr>
          <a:xfrm>
            <a:off x="4775200" y="1546225"/>
            <a:ext cx="3657600" cy="5092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8AAB895D-EE4F-4776-AE15-5FBFA44D93AF}" type="datetime1">
              <a:rPr lang="en-GB"/>
              <a:pPr>
                <a:defRPr/>
              </a:pPr>
              <a:t>06/09/2019</a:t>
            </a:fld>
            <a:endParaRPr lang="en-GB"/>
          </a:p>
        </p:txBody>
      </p:sp>
    </p:spTree>
    <p:extLst>
      <p:ext uri="{BB962C8B-B14F-4D97-AF65-F5344CB8AC3E}">
        <p14:creationId xmlns:p14="http://schemas.microsoft.com/office/powerpoint/2010/main" val="16462897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4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pPr/>
              <a:t>6 September, 2019</a:t>
            </a:fld>
            <a:endParaRPr lang="en-GB" dirty="0"/>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a:t>
            </a:r>
            <a:r>
              <a:rPr lang="en-US" sz="7000" baseline="0" dirty="0">
                <a:latin typeface="Franklin Gothic Book"/>
              </a:rPr>
              <a:t> for</a:t>
            </a:r>
            <a:br>
              <a:rPr lang="en-US" sz="7000" baseline="0" dirty="0">
                <a:latin typeface="Franklin Gothic Book"/>
              </a:rPr>
            </a:br>
            <a:r>
              <a:rPr lang="en-US" sz="7000" baseline="0" dirty="0">
                <a:latin typeface="Franklin Gothic Book"/>
              </a:rPr>
              <a:t>images</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4008790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Smart graphic">
    <p:spTree>
      <p:nvGrpSpPr>
        <p:cNvPr id="1" name=""/>
        <p:cNvGrpSpPr/>
        <p:nvPr/>
      </p:nvGrpSpPr>
      <p:grpSpPr>
        <a:xfrm>
          <a:off x="0" y="0"/>
          <a:ext cx="0" cy="0"/>
          <a:chOff x="0" y="0"/>
          <a:chExt cx="0" cy="0"/>
        </a:xfrm>
      </p:grpSpPr>
      <p:sp>
        <p:nvSpPr>
          <p:cNvPr id="4" name="Round Same Side Corner Rectangle 3"/>
          <p:cNvSpPr/>
          <p:nvPr userDrawn="1"/>
        </p:nvSpPr>
        <p:spPr>
          <a:xfrm>
            <a:off x="358773" y="1803401"/>
            <a:ext cx="8280795" cy="4657724"/>
          </a:xfrm>
          <a:prstGeom prst="round2SameRect">
            <a:avLst>
              <a:gd name="adj1" fmla="val 2778"/>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SmartArt Placeholder 6" descr="SmartArt can be a very easy way to create decent looking graphics. Use the templates as they will quickly restyle your text and apply the correct colours. &#10;Try several options to see which one fits your content best.&#10;Just don't over do it." title="SmartArt"/>
          <p:cNvSpPr>
            <a:spLocks noGrp="1"/>
          </p:cNvSpPr>
          <p:nvPr>
            <p:ph type="dgm" sz="quarter" idx="13"/>
          </p:nvPr>
        </p:nvSpPr>
        <p:spPr>
          <a:xfrm>
            <a:off x="719136" y="2168526"/>
            <a:ext cx="7560432" cy="3951474"/>
          </a:xfrm>
          <a:prstGeom prst="rect">
            <a:avLst/>
          </a:prstGeom>
        </p:spPr>
        <p:txBody>
          <a:bodyPr/>
          <a:lstStyle/>
          <a:p>
            <a:pPr lvl="0"/>
            <a:r>
              <a:rPr lang="en-US" noProof="0" dirty="0"/>
              <a:t>Click icon to add SmartArt graphic</a:t>
            </a:r>
            <a:endParaRPr lang="en-GB" noProof="0" dirty="0"/>
          </a:p>
        </p:txBody>
      </p:sp>
      <p:cxnSp>
        <p:nvCxnSpPr>
          <p:cNvPr id="98" name="Straight Connector 97"/>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AC6FD2B1-39C9-5645-A6AB-AC163D18084F}" type="datetime3">
              <a:rPr lang="en-GB" smtClean="0"/>
              <a:t>6 September, 2019</a:t>
            </a:fld>
            <a:endParaRPr lang="en-GB" dirty="0"/>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r>
              <a:rPr lang="en-GB"/>
              <a:t>EBRD Classification: </a:t>
            </a:r>
            <a:r>
              <a:rPr lang="en-GB" b="1"/>
              <a:t> INTERNAL </a:t>
            </a: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75642737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6 September, 2019</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solidFill>
                  <a:srgbClr val="FFFFFF"/>
                </a:solidFill>
                <a:latin typeface="Franklin Gothic Book"/>
              </a:rPr>
              <a:t>Simple layouts</a:t>
            </a: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6431265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5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solidFill>
                  <a:srgbClr val="00539B"/>
                </a:solidFill>
              </a:rPr>
              <a:pPr/>
              <a:t>6 September, 2019</a:t>
            </a:fld>
            <a:endParaRPr lang="en-GB" dirty="0">
              <a:solidFill>
                <a:srgbClr val="00539B"/>
              </a:solidFill>
            </a:endParaRPr>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0"/>
          </p:nvPr>
        </p:nvSpPr>
        <p:spPr>
          <a:xfrm>
            <a:off x="719138" y="1803400"/>
            <a:ext cx="7705725" cy="4321175"/>
          </a:xfrm>
        </p:spPr>
        <p:txBody>
          <a:bodyPr/>
          <a:lstStyle>
            <a:lvl1pPr>
              <a:defRPr sz="1600"/>
            </a:lvl1pPr>
            <a:lvl2pPr>
              <a:defRPr sz="1600"/>
            </a:lvl2pPr>
            <a:lvl3pPr>
              <a:defRPr sz="1600"/>
            </a:lvl3pPr>
            <a:lvl4pP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09819103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6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solidFill>
                  <a:srgbClr val="00539B"/>
                </a:solidFill>
              </a:rPr>
              <a:pPr/>
              <a:t>6 September, 2019</a:t>
            </a:fld>
            <a:endParaRPr lang="en-GB" dirty="0">
              <a:solidFill>
                <a:srgbClr val="00539B"/>
              </a:solidFill>
            </a:endParaRPr>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0"/>
          </p:nvPr>
        </p:nvSpPr>
        <p:spPr>
          <a:xfrm>
            <a:off x="720725" y="1446213"/>
            <a:ext cx="7704138" cy="357187"/>
          </a:xfrm>
        </p:spPr>
        <p:txBody>
          <a:bodyPr/>
          <a:lstStyle>
            <a:lvl1pPr>
              <a:defRPr>
                <a:latin typeface="Franklin Gothic Medium" panose="020B0603020102020204" pitchFamily="34" charset="0"/>
              </a:defRPr>
            </a:lvl1pPr>
          </a:lstStyle>
          <a:p>
            <a:pPr lvl="0"/>
            <a:r>
              <a:rPr lang="en-US"/>
              <a:t>Click to edit Master text styles</a:t>
            </a:r>
          </a:p>
        </p:txBody>
      </p:sp>
      <p:sp>
        <p:nvSpPr>
          <p:cNvPr id="6" name="Text Placeholder 5"/>
          <p:cNvSpPr>
            <a:spLocks noGrp="1"/>
          </p:cNvSpPr>
          <p:nvPr>
            <p:ph type="body" sz="quarter" idx="11"/>
          </p:nvPr>
        </p:nvSpPr>
        <p:spPr>
          <a:xfrm>
            <a:off x="720725" y="2168525"/>
            <a:ext cx="7704138" cy="395605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98791817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US"/>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6 September, 2019</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Text Placeholder 4"/>
          <p:cNvSpPr>
            <a:spLocks noGrp="1"/>
          </p:cNvSpPr>
          <p:nvPr>
            <p:ph type="body" sz="quarter" idx="11"/>
          </p:nvPr>
        </p:nvSpPr>
        <p:spPr>
          <a:xfrm>
            <a:off x="719138" y="1446213"/>
            <a:ext cx="3605212" cy="503396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6"/>
          <p:cNvSpPr>
            <a:spLocks noGrp="1"/>
          </p:cNvSpPr>
          <p:nvPr>
            <p:ph type="body" sz="quarter" idx="12"/>
          </p:nvPr>
        </p:nvSpPr>
        <p:spPr>
          <a:xfrm>
            <a:off x="4819650" y="1446213"/>
            <a:ext cx="3605213" cy="503396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41591087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4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6 September, 2019</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solidFill>
                  <a:srgbClr val="FFFFFF"/>
                </a:solidFill>
                <a:latin typeface="Franklin Gothic Book"/>
              </a:rPr>
              <a:t>Layouts for charts, images, tables, smart art or video</a:t>
            </a: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56154843"/>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text + chart - standard">
    <p:spTree>
      <p:nvGrpSpPr>
        <p:cNvPr id="1" name=""/>
        <p:cNvGrpSpPr/>
        <p:nvPr/>
      </p:nvGrpSpPr>
      <p:grpSpPr>
        <a:xfrm>
          <a:off x="0" y="0"/>
          <a:ext cx="0" cy="0"/>
          <a:chOff x="0" y="0"/>
          <a:chExt cx="0" cy="0"/>
        </a:xfrm>
      </p:grpSpPr>
      <p:sp>
        <p:nvSpPr>
          <p:cNvPr id="5" name="Round Same Side Corner Rectangle 4"/>
          <p:cNvSpPr/>
          <p:nvPr userDrawn="1"/>
        </p:nvSpPr>
        <p:spPr>
          <a:xfrm>
            <a:off x="4819650" y="1803400"/>
            <a:ext cx="3579813" cy="4657725"/>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9" name="Content Placeholder 8"/>
          <p:cNvSpPr>
            <a:spLocks noGrp="1"/>
          </p:cNvSpPr>
          <p:nvPr>
            <p:ph sz="quarter" idx="17" hasCustomPrompt="1"/>
          </p:nvPr>
        </p:nvSpPr>
        <p:spPr>
          <a:xfrm>
            <a:off x="4819650" y="1803400"/>
            <a:ext cx="3579813" cy="4657725"/>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6 September, 2019</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6"/>
          </p:nvPr>
        </p:nvSpPr>
        <p:spPr>
          <a:xfrm>
            <a:off x="719138" y="1803400"/>
            <a:ext cx="3605212" cy="468312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92112928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1_text + chart">
    <p:spTree>
      <p:nvGrpSpPr>
        <p:cNvPr id="1" name=""/>
        <p:cNvGrpSpPr/>
        <p:nvPr/>
      </p:nvGrpSpPr>
      <p:grpSpPr>
        <a:xfrm>
          <a:off x="0" y="0"/>
          <a:ext cx="0" cy="0"/>
          <a:chOff x="0" y="0"/>
          <a:chExt cx="0" cy="0"/>
        </a:xfrm>
      </p:grpSpPr>
      <p:sp>
        <p:nvSpPr>
          <p:cNvPr id="10" name="Round Same Side Corner Rectangle 9"/>
          <p:cNvSpPr/>
          <p:nvPr userDrawn="1"/>
        </p:nvSpPr>
        <p:spPr>
          <a:xfrm>
            <a:off x="4819649" y="1794782"/>
            <a:ext cx="3605215" cy="46663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14" name="Content Placeholder 8"/>
          <p:cNvSpPr>
            <a:spLocks noGrp="1"/>
          </p:cNvSpPr>
          <p:nvPr>
            <p:ph sz="quarter" idx="18" hasCustomPrompt="1"/>
          </p:nvPr>
        </p:nvSpPr>
        <p:spPr>
          <a:xfrm>
            <a:off x="4819650" y="1803400"/>
            <a:ext cx="3579813" cy="4657725"/>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6 September, 2019</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6"/>
          </p:nvPr>
        </p:nvSpPr>
        <p:spPr>
          <a:xfrm>
            <a:off x="720725" y="1794782"/>
            <a:ext cx="3603625" cy="719137"/>
          </a:xfrm>
        </p:spPr>
        <p:txBody>
          <a:bodyPr/>
          <a:lstStyle>
            <a:lvl1pPr>
              <a:defRPr>
                <a:latin typeface="Franklin Gothic Medium" panose="020B0603020102020204" pitchFamily="34" charset="0"/>
              </a:defRPr>
            </a:lvl1pPr>
          </a:lstStyle>
          <a:p>
            <a:pPr lvl="0"/>
            <a:r>
              <a:rPr lang="en-US"/>
              <a:t>Click to edit Master text styles</a:t>
            </a:r>
          </a:p>
        </p:txBody>
      </p:sp>
      <p:sp>
        <p:nvSpPr>
          <p:cNvPr id="6" name="Text Placeholder 5"/>
          <p:cNvSpPr>
            <a:spLocks noGrp="1"/>
          </p:cNvSpPr>
          <p:nvPr>
            <p:ph type="body" sz="quarter" idx="17"/>
          </p:nvPr>
        </p:nvSpPr>
        <p:spPr>
          <a:xfrm>
            <a:off x="720725" y="2513919"/>
            <a:ext cx="3603625" cy="39662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771935432"/>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2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6 September, 2019</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3" name="Round Same Side Corner Rectangle 12"/>
          <p:cNvSpPr/>
          <p:nvPr userDrawn="1"/>
        </p:nvSpPr>
        <p:spPr>
          <a:xfrm>
            <a:off x="4819649" y="1795006"/>
            <a:ext cx="3605215" cy="466611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16" name="Text Placeholder 3"/>
          <p:cNvSpPr>
            <a:spLocks noGrp="1"/>
          </p:cNvSpPr>
          <p:nvPr>
            <p:ph type="body" sz="quarter" idx="16"/>
          </p:nvPr>
        </p:nvSpPr>
        <p:spPr>
          <a:xfrm>
            <a:off x="720725" y="1795006"/>
            <a:ext cx="3603625" cy="719137"/>
          </a:xfrm>
        </p:spPr>
        <p:txBody>
          <a:bodyPr/>
          <a:lstStyle>
            <a:lvl1pPr>
              <a:defRPr>
                <a:latin typeface="Franklin Gothic Medium" panose="020B0603020102020204" pitchFamily="34" charset="0"/>
              </a:defRPr>
            </a:lvl1pPr>
          </a:lstStyle>
          <a:p>
            <a:pPr lvl="0"/>
            <a:r>
              <a:rPr lang="en-US"/>
              <a:t>Click to edit Master text styles</a:t>
            </a:r>
          </a:p>
        </p:txBody>
      </p:sp>
      <p:sp>
        <p:nvSpPr>
          <p:cNvPr id="17" name="Text Placeholder 5"/>
          <p:cNvSpPr>
            <a:spLocks noGrp="1"/>
          </p:cNvSpPr>
          <p:nvPr>
            <p:ph type="body" sz="quarter" idx="17"/>
          </p:nvPr>
        </p:nvSpPr>
        <p:spPr>
          <a:xfrm>
            <a:off x="720725" y="2527300"/>
            <a:ext cx="3603625" cy="395287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Text Placeholder 3"/>
          <p:cNvSpPr>
            <a:spLocks noGrp="1"/>
          </p:cNvSpPr>
          <p:nvPr>
            <p:ph type="body" sz="quarter" idx="18"/>
          </p:nvPr>
        </p:nvSpPr>
        <p:spPr>
          <a:xfrm>
            <a:off x="4950220" y="1938108"/>
            <a:ext cx="3329348" cy="566737"/>
          </a:xfrm>
        </p:spPr>
        <p:txBody>
          <a:bodyPr/>
          <a:lstStyle>
            <a:lvl1pPr>
              <a:defRPr sz="1800">
                <a:latin typeface="Franklin Gothic Medium" panose="020B0603020102020204" pitchFamily="34" charset="0"/>
              </a:defRPr>
            </a:lvl1pPr>
          </a:lstStyle>
          <a:p>
            <a:pPr lvl="0"/>
            <a:r>
              <a:rPr lang="en-US"/>
              <a:t>Click to edit Master text styles</a:t>
            </a:r>
          </a:p>
        </p:txBody>
      </p:sp>
      <p:sp>
        <p:nvSpPr>
          <p:cNvPr id="23" name="Content Placeholder 8"/>
          <p:cNvSpPr>
            <a:spLocks noGrp="1"/>
          </p:cNvSpPr>
          <p:nvPr>
            <p:ph sz="quarter" idx="19" hasCustomPrompt="1"/>
          </p:nvPr>
        </p:nvSpPr>
        <p:spPr>
          <a:xfrm>
            <a:off x="4819650" y="2504845"/>
            <a:ext cx="3579813" cy="3956280"/>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267715986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Chart + text">
    <p:spTree>
      <p:nvGrpSpPr>
        <p:cNvPr id="1" name=""/>
        <p:cNvGrpSpPr/>
        <p:nvPr/>
      </p:nvGrpSpPr>
      <p:grpSpPr>
        <a:xfrm>
          <a:off x="0" y="0"/>
          <a:ext cx="0" cy="0"/>
          <a:chOff x="0" y="0"/>
          <a:chExt cx="0" cy="0"/>
        </a:xfrm>
      </p:grpSpPr>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19" name="Content Placeholder 8"/>
          <p:cNvSpPr>
            <a:spLocks noGrp="1"/>
          </p:cNvSpPr>
          <p:nvPr>
            <p:ph sz="quarter" idx="19" hasCustomPrompt="1"/>
          </p:nvPr>
        </p:nvSpPr>
        <p:spPr>
          <a:xfrm>
            <a:off x="719136" y="1803400"/>
            <a:ext cx="3579813" cy="4642643"/>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6 September, 2019</a:t>
            </a:fld>
            <a:endParaRPr lang="en-GB" dirty="0">
              <a:solidFill>
                <a:srgbClr val="00539B"/>
              </a:solidFill>
            </a:endParaRPr>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7" name="Text Placeholder 5"/>
          <p:cNvSpPr>
            <a:spLocks noGrp="1"/>
          </p:cNvSpPr>
          <p:nvPr>
            <p:ph type="body" sz="quarter" idx="17"/>
          </p:nvPr>
        </p:nvSpPr>
        <p:spPr>
          <a:xfrm>
            <a:off x="4803774" y="1803400"/>
            <a:ext cx="3603625" cy="4695031"/>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3313858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160587"/>
            <a:ext cx="7717349" cy="4310063"/>
          </a:xfrm>
          <a:prstGeom prst="round2SameRect">
            <a:avLst>
              <a:gd name="adj1" fmla="val 6208"/>
              <a:gd name="adj2" fmla="val 0"/>
            </a:avLst>
          </a:prstGeom>
        </p:spPr>
        <p:txBody>
          <a:bodyPr/>
          <a:lstStyle/>
          <a:p>
            <a:pPr lvl="0"/>
            <a:r>
              <a:rPr lang="en-US" noProof="0"/>
              <a:t>Click icon to add picture</a:t>
            </a:r>
            <a:endParaRPr lang="en-GB" noProof="0" dirty="0"/>
          </a:p>
        </p:txBody>
      </p: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t>6 September, 2019</a:t>
            </a:fld>
            <a:endParaRPr lang="en-GB" dirty="0"/>
          </a:p>
        </p:txBody>
      </p:sp>
      <p:sp>
        <p:nvSpPr>
          <p:cNvPr id="99"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569156850"/>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1_Chart + text">
    <p:spTree>
      <p:nvGrpSpPr>
        <p:cNvPr id="1" name=""/>
        <p:cNvGrpSpPr/>
        <p:nvPr/>
      </p:nvGrpSpPr>
      <p:grpSpPr>
        <a:xfrm>
          <a:off x="0" y="0"/>
          <a:ext cx="0" cy="0"/>
          <a:chOff x="0" y="0"/>
          <a:chExt cx="0" cy="0"/>
        </a:xfrm>
      </p:grpSpPr>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19" name="Content Placeholder 8"/>
          <p:cNvSpPr>
            <a:spLocks noGrp="1"/>
          </p:cNvSpPr>
          <p:nvPr>
            <p:ph sz="quarter" idx="19" hasCustomPrompt="1"/>
          </p:nvPr>
        </p:nvSpPr>
        <p:spPr>
          <a:xfrm>
            <a:off x="719136" y="1803400"/>
            <a:ext cx="3579813" cy="4642643"/>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6 September, 2019</a:t>
            </a:fld>
            <a:endParaRPr lang="en-GB" dirty="0">
              <a:solidFill>
                <a:srgbClr val="00539B"/>
              </a:solidFill>
            </a:endParaRPr>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6" name="Text Placeholder 3"/>
          <p:cNvSpPr>
            <a:spLocks noGrp="1"/>
          </p:cNvSpPr>
          <p:nvPr>
            <p:ph type="body" sz="quarter" idx="16"/>
          </p:nvPr>
        </p:nvSpPr>
        <p:spPr>
          <a:xfrm>
            <a:off x="4803774" y="1803400"/>
            <a:ext cx="3603625" cy="719137"/>
          </a:xfrm>
        </p:spPr>
        <p:txBody>
          <a:bodyPr/>
          <a:lstStyle>
            <a:lvl1pPr>
              <a:defRPr>
                <a:latin typeface="Franklin Gothic Medium" panose="020B0603020102020204" pitchFamily="34" charset="0"/>
              </a:defRPr>
            </a:lvl1pPr>
          </a:lstStyle>
          <a:p>
            <a:pPr lvl="0"/>
            <a:r>
              <a:rPr lang="en-US"/>
              <a:t>Click to edit Master text styles</a:t>
            </a:r>
          </a:p>
        </p:txBody>
      </p:sp>
      <p:sp>
        <p:nvSpPr>
          <p:cNvPr id="17" name="Text Placeholder 5"/>
          <p:cNvSpPr>
            <a:spLocks noGrp="1"/>
          </p:cNvSpPr>
          <p:nvPr>
            <p:ph type="body" sz="quarter" idx="17"/>
          </p:nvPr>
        </p:nvSpPr>
        <p:spPr>
          <a:xfrm>
            <a:off x="4803774" y="2527300"/>
            <a:ext cx="3603625" cy="39711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31543060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4_Chart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6 September, 2019</a:t>
            </a:fld>
            <a:endParaRPr lang="en-GB" dirty="0">
              <a:solidFill>
                <a:srgbClr val="00539B"/>
              </a:solidFill>
            </a:endParaRPr>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16" name="Text Placeholder 3"/>
          <p:cNvSpPr>
            <a:spLocks noGrp="1"/>
          </p:cNvSpPr>
          <p:nvPr>
            <p:ph type="body" sz="quarter" idx="16"/>
          </p:nvPr>
        </p:nvSpPr>
        <p:spPr>
          <a:xfrm>
            <a:off x="4803774" y="1780836"/>
            <a:ext cx="3603625" cy="719137"/>
          </a:xfrm>
        </p:spPr>
        <p:txBody>
          <a:bodyPr/>
          <a:lstStyle>
            <a:lvl1pPr>
              <a:defRPr>
                <a:latin typeface="Franklin Gothic Medium" panose="020B0603020102020204" pitchFamily="34" charset="0"/>
              </a:defRPr>
            </a:lvl1pPr>
          </a:lstStyle>
          <a:p>
            <a:pPr lvl="0"/>
            <a:r>
              <a:rPr lang="en-US"/>
              <a:t>Click to edit Master text styles</a:t>
            </a:r>
          </a:p>
        </p:txBody>
      </p:sp>
      <p:sp>
        <p:nvSpPr>
          <p:cNvPr id="17" name="Text Placeholder 5"/>
          <p:cNvSpPr>
            <a:spLocks noGrp="1"/>
          </p:cNvSpPr>
          <p:nvPr>
            <p:ph type="body" sz="quarter" idx="17"/>
          </p:nvPr>
        </p:nvSpPr>
        <p:spPr>
          <a:xfrm>
            <a:off x="4803774" y="2499973"/>
            <a:ext cx="3603625" cy="39984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3"/>
          <p:cNvSpPr>
            <a:spLocks noGrp="1"/>
          </p:cNvSpPr>
          <p:nvPr>
            <p:ph type="body" sz="quarter" idx="18"/>
          </p:nvPr>
        </p:nvSpPr>
        <p:spPr>
          <a:xfrm>
            <a:off x="849706" y="1885156"/>
            <a:ext cx="3329348" cy="566737"/>
          </a:xfrm>
        </p:spPr>
        <p:txBody>
          <a:bodyPr/>
          <a:lstStyle>
            <a:lvl1pPr>
              <a:defRPr sz="1800">
                <a:latin typeface="Franklin Gothic Medium" panose="020B0603020102020204" pitchFamily="34" charset="0"/>
              </a:defRPr>
            </a:lvl1pPr>
          </a:lstStyle>
          <a:p>
            <a:pPr lvl="0"/>
            <a:r>
              <a:rPr lang="en-US"/>
              <a:t>Click to edit Master text styles</a:t>
            </a:r>
          </a:p>
        </p:txBody>
      </p:sp>
      <p:sp>
        <p:nvSpPr>
          <p:cNvPr id="19" name="Content Placeholder 8"/>
          <p:cNvSpPr>
            <a:spLocks noGrp="1"/>
          </p:cNvSpPr>
          <p:nvPr>
            <p:ph sz="quarter" idx="19" hasCustomPrompt="1"/>
          </p:nvPr>
        </p:nvSpPr>
        <p:spPr>
          <a:xfrm>
            <a:off x="719136" y="2527300"/>
            <a:ext cx="3579813" cy="3918743"/>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72840250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text + large chart">
    <p:spTree>
      <p:nvGrpSpPr>
        <p:cNvPr id="1" name=""/>
        <p:cNvGrpSpPr/>
        <p:nvPr/>
      </p:nvGrpSpPr>
      <p:grpSpPr>
        <a:xfrm>
          <a:off x="0" y="0"/>
          <a:ext cx="0" cy="0"/>
          <a:chOff x="0" y="0"/>
          <a:chExt cx="0" cy="0"/>
        </a:xfrm>
      </p:grpSpPr>
      <p:sp>
        <p:nvSpPr>
          <p:cNvPr id="5" name="Round Same Side Corner Rectangle 4"/>
          <p:cNvSpPr/>
          <p:nvPr userDrawn="1"/>
        </p:nvSpPr>
        <p:spPr>
          <a:xfrm>
            <a:off x="3609976" y="1803400"/>
            <a:ext cx="4789488" cy="4657725"/>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9" name="Content Placeholder 8"/>
          <p:cNvSpPr>
            <a:spLocks noGrp="1"/>
          </p:cNvSpPr>
          <p:nvPr>
            <p:ph sz="quarter" idx="17" hasCustomPrompt="1"/>
          </p:nvPr>
        </p:nvSpPr>
        <p:spPr>
          <a:xfrm>
            <a:off x="3609976" y="1803400"/>
            <a:ext cx="4789488" cy="4657725"/>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6 September, 2019</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6"/>
          </p:nvPr>
        </p:nvSpPr>
        <p:spPr>
          <a:xfrm>
            <a:off x="719138" y="1803400"/>
            <a:ext cx="2519361" cy="468312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51350279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large chart + text">
    <p:spTree>
      <p:nvGrpSpPr>
        <p:cNvPr id="1" name=""/>
        <p:cNvGrpSpPr/>
        <p:nvPr/>
      </p:nvGrpSpPr>
      <p:grpSpPr>
        <a:xfrm>
          <a:off x="0" y="0"/>
          <a:ext cx="0" cy="0"/>
          <a:chOff x="0" y="0"/>
          <a:chExt cx="0" cy="0"/>
        </a:xfrm>
      </p:grpSpPr>
      <p:sp>
        <p:nvSpPr>
          <p:cNvPr id="5" name="Round Same Side Corner Rectangle 4"/>
          <p:cNvSpPr/>
          <p:nvPr userDrawn="1"/>
        </p:nvSpPr>
        <p:spPr>
          <a:xfrm>
            <a:off x="387350" y="1803400"/>
            <a:ext cx="4789488" cy="4668044"/>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9" name="Content Placeholder 8"/>
          <p:cNvSpPr>
            <a:spLocks noGrp="1"/>
          </p:cNvSpPr>
          <p:nvPr>
            <p:ph sz="quarter" idx="17" hasCustomPrompt="1"/>
          </p:nvPr>
        </p:nvSpPr>
        <p:spPr>
          <a:xfrm>
            <a:off x="376238" y="1803400"/>
            <a:ext cx="4789488" cy="4654549"/>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6 September, 2019</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6"/>
          </p:nvPr>
        </p:nvSpPr>
        <p:spPr>
          <a:xfrm>
            <a:off x="5535614" y="1803400"/>
            <a:ext cx="2884486" cy="467677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77523991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Chart + chart">
    <p:spTree>
      <p:nvGrpSpPr>
        <p:cNvPr id="1" name=""/>
        <p:cNvGrpSpPr/>
        <p:nvPr/>
      </p:nvGrpSpPr>
      <p:grpSpPr>
        <a:xfrm>
          <a:off x="0" y="0"/>
          <a:ext cx="0" cy="0"/>
          <a:chOff x="0" y="0"/>
          <a:chExt cx="0" cy="0"/>
        </a:xfrm>
      </p:grpSpPr>
      <p:sp>
        <p:nvSpPr>
          <p:cNvPr id="5" name="Round Same Side Corner Rectangle 4"/>
          <p:cNvSpPr/>
          <p:nvPr userDrawn="1"/>
        </p:nvSpPr>
        <p:spPr>
          <a:xfrm>
            <a:off x="720724" y="1803401"/>
            <a:ext cx="3598861" cy="4657724"/>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104" name="Round Same Side Corner Rectangle 103"/>
          <p:cNvSpPr/>
          <p:nvPr userDrawn="1"/>
        </p:nvSpPr>
        <p:spPr>
          <a:xfrm>
            <a:off x="4819650" y="1793900"/>
            <a:ext cx="3605213" cy="4666337"/>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4" name="Content Placeholder 3"/>
          <p:cNvSpPr>
            <a:spLocks noGrp="1"/>
          </p:cNvSpPr>
          <p:nvPr>
            <p:ph sz="quarter" idx="10" hasCustomPrompt="1"/>
          </p:nvPr>
        </p:nvSpPr>
        <p:spPr>
          <a:xfrm>
            <a:off x="719138" y="1803401"/>
            <a:ext cx="3600450" cy="4683125"/>
          </a:xfrm>
        </p:spPr>
        <p:txBody>
          <a:bodyPr/>
          <a:lstStyle>
            <a:lvl1pPr>
              <a:defRPr baseline="0"/>
            </a:lvl1pPr>
          </a:lstStyle>
          <a:p>
            <a:pPr lvl="0"/>
            <a:r>
              <a:rPr lang="en-US" dirty="0"/>
              <a:t>Click icon to insert object</a:t>
            </a:r>
          </a:p>
        </p:txBody>
      </p:sp>
      <p:sp>
        <p:nvSpPr>
          <p:cNvPr id="13" name="Content Placeholder 3"/>
          <p:cNvSpPr>
            <a:spLocks noGrp="1"/>
          </p:cNvSpPr>
          <p:nvPr>
            <p:ph sz="quarter" idx="11" hasCustomPrompt="1"/>
          </p:nvPr>
        </p:nvSpPr>
        <p:spPr>
          <a:xfrm>
            <a:off x="4819650" y="1803401"/>
            <a:ext cx="3600450" cy="4683125"/>
          </a:xfrm>
        </p:spPr>
        <p:txBody>
          <a:bodyPr/>
          <a:lstStyle>
            <a:lvl1pPr>
              <a:defRPr baseline="0"/>
            </a:lvl1pPr>
          </a:lstStyle>
          <a:p>
            <a:pPr lvl="0"/>
            <a:r>
              <a:rPr lang="en-US"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6 September, 2019</a:t>
            </a:fld>
            <a:endParaRPr lang="en-GB" dirty="0">
              <a:solidFill>
                <a:srgbClr val="00539B"/>
              </a:solidFill>
            </a:endParaRPr>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454359574"/>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Chart + chart - with titles">
    <p:spTree>
      <p:nvGrpSpPr>
        <p:cNvPr id="1" name=""/>
        <p:cNvGrpSpPr/>
        <p:nvPr/>
      </p:nvGrpSpPr>
      <p:grpSpPr>
        <a:xfrm>
          <a:off x="0" y="0"/>
          <a:ext cx="0" cy="0"/>
          <a:chOff x="0" y="0"/>
          <a:chExt cx="0" cy="0"/>
        </a:xfrm>
      </p:grpSpPr>
      <p:sp>
        <p:nvSpPr>
          <p:cNvPr id="5" name="Round Same Side Corner Rectangle 4"/>
          <p:cNvSpPr/>
          <p:nvPr userDrawn="1"/>
        </p:nvSpPr>
        <p:spPr>
          <a:xfrm>
            <a:off x="720725" y="2168445"/>
            <a:ext cx="3598861" cy="4292680"/>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6 September, 2019</a:t>
            </a:fld>
            <a:endParaRPr lang="en-GB" dirty="0">
              <a:solidFill>
                <a:srgbClr val="00539B"/>
              </a:solidFill>
            </a:endParaRPr>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4" name="Round Same Side Corner Rectangle 103"/>
          <p:cNvSpPr/>
          <p:nvPr userDrawn="1"/>
        </p:nvSpPr>
        <p:spPr>
          <a:xfrm>
            <a:off x="4819650" y="2168525"/>
            <a:ext cx="3605213" cy="4291712"/>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4" name="Text Placeholder 3"/>
          <p:cNvSpPr>
            <a:spLocks noGrp="1"/>
          </p:cNvSpPr>
          <p:nvPr>
            <p:ph type="body" sz="quarter" idx="20" hasCustomPrompt="1"/>
          </p:nvPr>
        </p:nvSpPr>
        <p:spPr>
          <a:xfrm>
            <a:off x="708025" y="1446213"/>
            <a:ext cx="7716838" cy="723900"/>
          </a:xfrm>
        </p:spPr>
        <p:txBody>
          <a:bodyPr/>
          <a:lstStyle>
            <a:lvl1pPr>
              <a:defRPr/>
            </a:lvl1pPr>
          </a:lstStyle>
          <a:p>
            <a:pPr lvl="0"/>
            <a:r>
              <a:rPr lang="en-US" dirty="0"/>
              <a:t>Short intro text</a:t>
            </a:r>
          </a:p>
        </p:txBody>
      </p:sp>
      <p:sp>
        <p:nvSpPr>
          <p:cNvPr id="7" name="Text Placeholder 6"/>
          <p:cNvSpPr>
            <a:spLocks noGrp="1"/>
          </p:cNvSpPr>
          <p:nvPr>
            <p:ph type="body" sz="quarter" idx="21" hasCustomPrompt="1"/>
          </p:nvPr>
        </p:nvSpPr>
        <p:spPr>
          <a:xfrm>
            <a:off x="850900" y="2271939"/>
            <a:ext cx="3111500" cy="244475"/>
          </a:xfrm>
        </p:spPr>
        <p:txBody>
          <a:bodyPr/>
          <a:lstStyle>
            <a:lvl1pPr>
              <a:defRPr sz="1600" baseline="0">
                <a:latin typeface="Franklin Gothic Medium" panose="020B0603020102020204" pitchFamily="34" charset="0"/>
              </a:defRPr>
            </a:lvl1pPr>
          </a:lstStyle>
          <a:p>
            <a:pPr lvl="0"/>
            <a:r>
              <a:rPr lang="en-US" dirty="0"/>
              <a:t>Chart title</a:t>
            </a:r>
          </a:p>
        </p:txBody>
      </p:sp>
      <p:sp>
        <p:nvSpPr>
          <p:cNvPr id="18" name="Text Placeholder 6"/>
          <p:cNvSpPr>
            <a:spLocks noGrp="1"/>
          </p:cNvSpPr>
          <p:nvPr>
            <p:ph type="body" sz="quarter" idx="22" hasCustomPrompt="1"/>
          </p:nvPr>
        </p:nvSpPr>
        <p:spPr>
          <a:xfrm>
            <a:off x="5073649" y="2246539"/>
            <a:ext cx="3111500" cy="269875"/>
          </a:xfrm>
        </p:spPr>
        <p:txBody>
          <a:bodyPr/>
          <a:lstStyle>
            <a:lvl1pPr>
              <a:defRPr sz="1600" baseline="0">
                <a:latin typeface="Franklin Gothic Medium" panose="020B0603020102020204" pitchFamily="34" charset="0"/>
              </a:defRPr>
            </a:lvl1pPr>
          </a:lstStyle>
          <a:p>
            <a:pPr lvl="0"/>
            <a:r>
              <a:rPr lang="en-US" dirty="0"/>
              <a:t>Chart title</a:t>
            </a:r>
          </a:p>
        </p:txBody>
      </p:sp>
      <p:sp>
        <p:nvSpPr>
          <p:cNvPr id="9" name="Content Placeholder 8"/>
          <p:cNvSpPr>
            <a:spLocks noGrp="1"/>
          </p:cNvSpPr>
          <p:nvPr>
            <p:ph sz="quarter" idx="23"/>
          </p:nvPr>
        </p:nvSpPr>
        <p:spPr>
          <a:xfrm>
            <a:off x="720725" y="2642488"/>
            <a:ext cx="3603625" cy="3818637"/>
          </a:xfrm>
        </p:spPr>
        <p:txBody>
          <a:bodyPr/>
          <a:lstStyle>
            <a:lvl1pPr>
              <a:defRPr sz="1600"/>
            </a:lvl1pPr>
          </a:lstStyle>
          <a:p>
            <a:pPr lvl="0"/>
            <a:r>
              <a:rPr lang="en-US"/>
              <a:t>Click to edit Master text styles</a:t>
            </a:r>
          </a:p>
        </p:txBody>
      </p:sp>
      <p:sp>
        <p:nvSpPr>
          <p:cNvPr id="21" name="Content Placeholder 8"/>
          <p:cNvSpPr>
            <a:spLocks noGrp="1"/>
          </p:cNvSpPr>
          <p:nvPr>
            <p:ph sz="quarter" idx="24"/>
          </p:nvPr>
        </p:nvSpPr>
        <p:spPr>
          <a:xfrm>
            <a:off x="4822825" y="2641600"/>
            <a:ext cx="3603625" cy="3818637"/>
          </a:xfrm>
        </p:spPr>
        <p:txBody>
          <a:bodyPr/>
          <a:lstStyle>
            <a:lvl1pPr>
              <a:defRPr sz="1600"/>
            </a:lvl1pPr>
          </a:lstStyle>
          <a:p>
            <a:pPr lvl="0"/>
            <a:r>
              <a:rPr lang="en-US"/>
              <a:t>Click to edit Master text styles</a:t>
            </a:r>
          </a:p>
        </p:txBody>
      </p:sp>
    </p:spTree>
    <p:extLst>
      <p:ext uri="{BB962C8B-B14F-4D97-AF65-F5344CB8AC3E}">
        <p14:creationId xmlns:p14="http://schemas.microsoft.com/office/powerpoint/2010/main" val="1939447508"/>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2_Single chart">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400"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5" name="Content Placeholder 4"/>
          <p:cNvSpPr>
            <a:spLocks noGrp="1"/>
          </p:cNvSpPr>
          <p:nvPr>
            <p:ph sz="quarter" idx="10" hasCustomPrompt="1"/>
          </p:nvPr>
        </p:nvSpPr>
        <p:spPr>
          <a:xfrm>
            <a:off x="376238" y="1803401"/>
            <a:ext cx="8407400" cy="4657723"/>
          </a:xfrm>
        </p:spPr>
        <p:txBody>
          <a:bodyPr/>
          <a:lstStyle>
            <a:lvl1pPr>
              <a:defRPr/>
            </a:lvl1pPr>
          </a:lstStyle>
          <a:p>
            <a:pPr lvl="0"/>
            <a:r>
              <a:rPr lang="en-US" dirty="0"/>
              <a:t>Click icon to add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solidFill>
                  <a:srgbClr val="00539B"/>
                </a:solidFill>
              </a:rPr>
              <a:pPr/>
              <a:t>6 September, 2019</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16088677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400"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5" name="Content Placeholder 4"/>
          <p:cNvSpPr>
            <a:spLocks noGrp="1"/>
          </p:cNvSpPr>
          <p:nvPr>
            <p:ph sz="quarter" idx="10" hasCustomPrompt="1"/>
          </p:nvPr>
        </p:nvSpPr>
        <p:spPr>
          <a:xfrm>
            <a:off x="376238" y="1803401"/>
            <a:ext cx="8407400" cy="4657723"/>
          </a:xfrm>
        </p:spPr>
        <p:txBody>
          <a:bodyPr/>
          <a:lstStyle>
            <a:lvl1pPr>
              <a:defRPr baseline="0"/>
            </a:lvl1pPr>
          </a:lstStyle>
          <a:p>
            <a:pPr lvl="0"/>
            <a:r>
              <a:rPr lang="en-US" dirty="0"/>
              <a:t>Click icon to add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solidFill>
                  <a:srgbClr val="00539B"/>
                </a:solidFill>
              </a:rPr>
              <a:pPr/>
              <a:t>6 September, 2019</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294299429"/>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Single chart - with title">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399"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solidFill>
                  <a:srgbClr val="00539B"/>
                </a:solidFill>
              </a:rPr>
              <a:pPr/>
              <a:t>6 September, 2019</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Content Placeholder 4"/>
          <p:cNvSpPr>
            <a:spLocks noGrp="1"/>
          </p:cNvSpPr>
          <p:nvPr>
            <p:ph sz="quarter" idx="17" hasCustomPrompt="1"/>
          </p:nvPr>
        </p:nvSpPr>
        <p:spPr>
          <a:xfrm>
            <a:off x="376238" y="2472531"/>
            <a:ext cx="8407400" cy="4013994"/>
          </a:xfrm>
        </p:spPr>
        <p:txBody>
          <a:bodyPr/>
          <a:lstStyle>
            <a:lvl1pPr>
              <a:defRPr baseline="0"/>
            </a:lvl1pPr>
          </a:lstStyle>
          <a:p>
            <a:pPr lvl="0"/>
            <a:r>
              <a:rPr lang="en-US" dirty="0"/>
              <a:t>Click icon to add object</a:t>
            </a:r>
          </a:p>
        </p:txBody>
      </p:sp>
      <p:sp>
        <p:nvSpPr>
          <p:cNvPr id="7" name="Text Placeholder 6"/>
          <p:cNvSpPr>
            <a:spLocks noGrp="1"/>
          </p:cNvSpPr>
          <p:nvPr>
            <p:ph type="body" sz="quarter" idx="18" hasCustomPrompt="1"/>
          </p:nvPr>
        </p:nvSpPr>
        <p:spPr>
          <a:xfrm>
            <a:off x="720725" y="1864518"/>
            <a:ext cx="7704138" cy="608013"/>
          </a:xfrm>
        </p:spPr>
        <p:txBody>
          <a:bodyPr/>
          <a:lstStyle>
            <a:lvl1pPr>
              <a:defRPr sz="1800">
                <a:latin typeface="Franklin Gothic Medium" panose="020B0603020102020204" pitchFamily="34" charset="0"/>
              </a:defRPr>
            </a:lvl1pPr>
          </a:lstStyle>
          <a:p>
            <a:pPr lvl="0"/>
            <a:r>
              <a:rPr lang="en-US" dirty="0"/>
              <a:t>Chart title</a:t>
            </a:r>
          </a:p>
        </p:txBody>
      </p:sp>
    </p:spTree>
    <p:extLst>
      <p:ext uri="{BB962C8B-B14F-4D97-AF65-F5344CB8AC3E}">
        <p14:creationId xmlns:p14="http://schemas.microsoft.com/office/powerpoint/2010/main" val="1074761627"/>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p:cSld name="4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6 September, 2019</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solidFill>
                  <a:srgbClr val="FFFFFF"/>
                </a:solidFill>
                <a:latin typeface="Franklin Gothic Book"/>
              </a:rPr>
              <a:t>Layouts for</a:t>
            </a:r>
            <a:br>
              <a:rPr lang="en-US" sz="7000" dirty="0">
                <a:solidFill>
                  <a:srgbClr val="FFFFFF"/>
                </a:solidFill>
                <a:latin typeface="Franklin Gothic Book"/>
              </a:rPr>
            </a:br>
            <a:r>
              <a:rPr lang="en-US" sz="7000" dirty="0">
                <a:solidFill>
                  <a:srgbClr val="FFFFFF"/>
                </a:solidFill>
                <a:latin typeface="Franklin Gothic Book"/>
              </a:rPr>
              <a:t>complex text</a:t>
            </a: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798262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mage with titl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879725"/>
            <a:ext cx="7717349" cy="3590925"/>
          </a:xfrm>
          <a:prstGeom prst="round2SameRect">
            <a:avLst>
              <a:gd name="adj1" fmla="val 6739"/>
              <a:gd name="adj2" fmla="val 0"/>
            </a:avLst>
          </a:prstGeom>
        </p:spPr>
        <p:txBody>
          <a:bodyPr/>
          <a:lstStyle/>
          <a:p>
            <a:pPr lvl="0"/>
            <a:r>
              <a:rPr lang="en-US" noProof="0"/>
              <a:t>Click icon to add picture</a:t>
            </a:r>
            <a:endParaRPr lang="en-GB" noProof="0" dirty="0"/>
          </a:p>
        </p:txBody>
      </p: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t>6 September, 2019</a:t>
            </a:fld>
            <a:endParaRPr lang="en-GB" dirty="0"/>
          </a:p>
        </p:txBody>
      </p:sp>
      <p:sp>
        <p:nvSpPr>
          <p:cNvPr id="99"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hasCustomPrompt="1"/>
          </p:nvPr>
        </p:nvSpPr>
        <p:spPr>
          <a:xfrm>
            <a:off x="708025" y="2168525"/>
            <a:ext cx="7716838" cy="358775"/>
          </a:xfrm>
        </p:spPr>
        <p:txBody>
          <a:bodyPr/>
          <a:lstStyle>
            <a:lvl1pPr>
              <a:defRPr baseline="0">
                <a:latin typeface="Franklin Gothic Medium" panose="020B0603020102020204" pitchFamily="34" charset="0"/>
              </a:defRPr>
            </a:lvl1pPr>
          </a:lstStyle>
          <a:p>
            <a:pPr lvl="0"/>
            <a:r>
              <a:rPr lang="en-US" dirty="0"/>
              <a:t>Image title</a:t>
            </a:r>
          </a:p>
        </p:txBody>
      </p:sp>
    </p:spTree>
    <p:extLst>
      <p:ext uri="{BB962C8B-B14F-4D97-AF65-F5344CB8AC3E}">
        <p14:creationId xmlns:p14="http://schemas.microsoft.com/office/powerpoint/2010/main" val="4116465418"/>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Round Same Side Corner Rectangle 5"/>
          <p:cNvSpPr/>
          <p:nvPr userDrawn="1"/>
        </p:nvSpPr>
        <p:spPr>
          <a:xfrm>
            <a:off x="4319585" y="1803400"/>
            <a:ext cx="4319983" cy="46765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6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6478586" y="4833942"/>
            <a:ext cx="1800982" cy="1286058"/>
          </a:xfrm>
          <a:prstGeom prst="roundRect">
            <a:avLst>
              <a:gd name="adj" fmla="val 10702"/>
            </a:avLst>
          </a:prstGeom>
        </p:spPr>
        <p:txBody>
          <a:bodyPr/>
          <a:lstStyle/>
          <a:p>
            <a:pPr lvl="0"/>
            <a:r>
              <a:rPr lang="en-US" noProof="0"/>
              <a:t>Click icon to add picture</a:t>
            </a:r>
            <a:endParaRPr lang="en-GB" noProof="0" dirty="0"/>
          </a:p>
        </p:txBody>
      </p:sp>
      <p:pic>
        <p:nvPicPr>
          <p:cNvPr id="7" name="Picture 6" descr="inverted commas closed.png"/>
          <p:cNvPicPr>
            <a:picLocks noChangeAspect="1"/>
          </p:cNvPicPr>
          <p:nvPr userDrawn="1"/>
        </p:nvPicPr>
        <p:blipFill rotWithShape="1">
          <a:blip r:embed="rId3" cstate="screen">
            <a:lum bright="70000" contrast="-70000"/>
            <a:extLst>
              <a:ext uri="{28A0092B-C50C-407E-A947-70E740481C1C}">
                <a14:useLocalDpi xmlns:a14="http://schemas.microsoft.com/office/drawing/2010/main"/>
              </a:ext>
            </a:extLst>
          </a:blip>
          <a:srcRect/>
          <a:stretch/>
        </p:blipFill>
        <p:spPr>
          <a:xfrm>
            <a:off x="7517819" y="3312408"/>
            <a:ext cx="762020" cy="542668"/>
          </a:xfrm>
          <a:prstGeom prst="rect">
            <a:avLst/>
          </a:prstGeom>
        </p:spPr>
      </p:pic>
      <p:pic>
        <p:nvPicPr>
          <p:cNvPr id="8" name="Picture 7" descr="inverted commas open.png"/>
          <p:cNvPicPr>
            <a:picLocks noChangeAspect="1"/>
          </p:cNvPicPr>
          <p:nvPr userDrawn="1"/>
        </p:nvPicPr>
        <p:blipFill rotWithShape="1">
          <a:blip r:embed="rId4" cstate="screen">
            <a:lum bright="70000" contrast="-70000"/>
            <a:extLst>
              <a:ext uri="{28A0092B-C50C-407E-A947-70E740481C1C}">
                <a14:useLocalDpi xmlns:a14="http://schemas.microsoft.com/office/drawing/2010/main"/>
              </a:ext>
            </a:extLst>
          </a:blip>
          <a:srcRect/>
          <a:stretch/>
        </p:blipFill>
        <p:spPr>
          <a:xfrm>
            <a:off x="4678162" y="2141311"/>
            <a:ext cx="692748" cy="531132"/>
          </a:xfrm>
          <a:prstGeom prst="rect">
            <a:avLst/>
          </a:prstGeom>
        </p:spPr>
      </p:pic>
      <p:sp>
        <p:nvSpPr>
          <p:cNvPr id="13" name="Text Placeholder 6"/>
          <p:cNvSpPr>
            <a:spLocks noGrp="1"/>
          </p:cNvSpPr>
          <p:nvPr>
            <p:ph type="body" sz="quarter" idx="15"/>
          </p:nvPr>
        </p:nvSpPr>
        <p:spPr>
          <a:xfrm>
            <a:off x="5038723" y="2313668"/>
            <a:ext cx="2881313" cy="1449578"/>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2" name="Text Placeholder 6"/>
          <p:cNvSpPr>
            <a:spLocks noGrp="1"/>
          </p:cNvSpPr>
          <p:nvPr>
            <p:ph type="body" sz="quarter" idx="14"/>
          </p:nvPr>
        </p:nvSpPr>
        <p:spPr>
          <a:xfrm>
            <a:off x="717550" y="1803400"/>
            <a:ext cx="3240085" cy="4316599"/>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6 September, 2019</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969943323"/>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6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3"/>
          </p:nvPr>
        </p:nvSpPr>
        <p:spPr>
          <a:xfrm>
            <a:off x="717550" y="1803400"/>
            <a:ext cx="3606800" cy="43166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6 September, 2019</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5" name="Text Placeholder 6"/>
          <p:cNvSpPr>
            <a:spLocks noGrp="1"/>
          </p:cNvSpPr>
          <p:nvPr>
            <p:ph type="body" sz="quarter" idx="17"/>
          </p:nvPr>
        </p:nvSpPr>
        <p:spPr>
          <a:xfrm>
            <a:off x="4819650" y="1803400"/>
            <a:ext cx="3602036" cy="43166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cxnSp>
        <p:nvCxnSpPr>
          <p:cNvPr id="104" name="Straight Connector 103"/>
          <p:cNvCxnSpPr/>
          <p:nvPr userDrawn="1"/>
        </p:nvCxnSpPr>
        <p:spPr>
          <a:xfrm>
            <a:off x="4551813" y="1761671"/>
            <a:ext cx="0" cy="4316600"/>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0743209"/>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5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3"/>
          </p:nvPr>
        </p:nvSpPr>
        <p:spPr>
          <a:xfrm>
            <a:off x="717551" y="2879725"/>
            <a:ext cx="3240086" cy="3060273"/>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6 September, 2019</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2" name="Text Placeholder 6"/>
          <p:cNvSpPr>
            <a:spLocks noGrp="1"/>
          </p:cNvSpPr>
          <p:nvPr>
            <p:ph type="body" sz="quarter" idx="16"/>
          </p:nvPr>
        </p:nvSpPr>
        <p:spPr>
          <a:xfrm>
            <a:off x="720725" y="2340519"/>
            <a:ext cx="3236517" cy="360862"/>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05" name="Text Placeholder 6"/>
          <p:cNvSpPr>
            <a:spLocks noGrp="1"/>
          </p:cNvSpPr>
          <p:nvPr>
            <p:ph type="body" sz="quarter" idx="17"/>
          </p:nvPr>
        </p:nvSpPr>
        <p:spPr>
          <a:xfrm>
            <a:off x="4678361" y="2879725"/>
            <a:ext cx="3241675" cy="3060273"/>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06" name="Text Placeholder 6"/>
          <p:cNvSpPr>
            <a:spLocks noGrp="1"/>
          </p:cNvSpPr>
          <p:nvPr>
            <p:ph type="body" sz="quarter" idx="18"/>
          </p:nvPr>
        </p:nvSpPr>
        <p:spPr>
          <a:xfrm>
            <a:off x="4681536" y="2340519"/>
            <a:ext cx="3238103" cy="360862"/>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cxnSp>
        <p:nvCxnSpPr>
          <p:cNvPr id="104" name="Straight Connector 103"/>
          <p:cNvCxnSpPr/>
          <p:nvPr userDrawn="1"/>
        </p:nvCxnSpPr>
        <p:spPr>
          <a:xfrm>
            <a:off x="4319585" y="2160588"/>
            <a:ext cx="0" cy="3959412"/>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165762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p:cSld name="4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6 September, 2019</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solidFill>
                  <a:srgbClr val="FFFFFF"/>
                </a:solidFill>
                <a:latin typeface="Franklin Gothic Book"/>
              </a:rPr>
              <a:t>Layouts for</a:t>
            </a:r>
            <a:br>
              <a:rPr lang="en-US" sz="7000" dirty="0">
                <a:solidFill>
                  <a:srgbClr val="FFFFFF"/>
                </a:solidFill>
                <a:latin typeface="Franklin Gothic Book"/>
              </a:rPr>
            </a:br>
            <a:r>
              <a:rPr lang="en-US" sz="7000" dirty="0">
                <a:solidFill>
                  <a:srgbClr val="FFFFFF"/>
                </a:solidFill>
                <a:latin typeface="Franklin Gothic Book"/>
              </a:rPr>
              <a:t>images</a:t>
            </a: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40954544"/>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160587"/>
            <a:ext cx="7717349" cy="4310063"/>
          </a:xfrm>
          <a:prstGeom prst="round2SameRect">
            <a:avLst>
              <a:gd name="adj1" fmla="val 6208"/>
              <a:gd name="adj2" fmla="val 0"/>
            </a:avLst>
          </a:prstGeom>
        </p:spPr>
        <p:txBody>
          <a:bodyPr/>
          <a:lstStyle/>
          <a:p>
            <a:pPr lvl="0"/>
            <a:r>
              <a:rPr lang="en-US" noProof="0"/>
              <a:t>Click icon to add picture</a:t>
            </a:r>
            <a:endParaRPr lang="en-GB" noProof="0" dirty="0"/>
          </a:p>
        </p:txBody>
      </p: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solidFill>
                  <a:srgbClr val="00539B"/>
                </a:solidFill>
              </a:rPr>
              <a:pPr/>
              <a:t>6 September, 2019</a:t>
            </a:fld>
            <a:endParaRPr lang="en-GB" dirty="0">
              <a:solidFill>
                <a:srgbClr val="00539B"/>
              </a:solidFill>
            </a:endParaRPr>
          </a:p>
        </p:txBody>
      </p:sp>
      <p:sp>
        <p:nvSpPr>
          <p:cNvPr id="99"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85348638"/>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Big image with titl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879725"/>
            <a:ext cx="7717349" cy="3590925"/>
          </a:xfrm>
          <a:prstGeom prst="round2SameRect">
            <a:avLst>
              <a:gd name="adj1" fmla="val 6739"/>
              <a:gd name="adj2" fmla="val 0"/>
            </a:avLst>
          </a:prstGeom>
        </p:spPr>
        <p:txBody>
          <a:bodyPr/>
          <a:lstStyle/>
          <a:p>
            <a:pPr lvl="0"/>
            <a:r>
              <a:rPr lang="en-US" noProof="0"/>
              <a:t>Click icon to add picture</a:t>
            </a:r>
            <a:endParaRPr lang="en-GB" noProof="0" dirty="0"/>
          </a:p>
        </p:txBody>
      </p: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solidFill>
                  <a:srgbClr val="00539B"/>
                </a:solidFill>
              </a:rPr>
              <a:pPr/>
              <a:t>6 September, 2019</a:t>
            </a:fld>
            <a:endParaRPr lang="en-GB" dirty="0">
              <a:solidFill>
                <a:srgbClr val="00539B"/>
              </a:solidFill>
            </a:endParaRPr>
          </a:p>
        </p:txBody>
      </p:sp>
      <p:sp>
        <p:nvSpPr>
          <p:cNvPr id="99"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5" hasCustomPrompt="1"/>
          </p:nvPr>
        </p:nvSpPr>
        <p:spPr>
          <a:xfrm>
            <a:off x="708025" y="2168525"/>
            <a:ext cx="7716838" cy="358775"/>
          </a:xfrm>
        </p:spPr>
        <p:txBody>
          <a:bodyPr/>
          <a:lstStyle>
            <a:lvl1pPr>
              <a:defRPr baseline="0">
                <a:latin typeface="Franklin Gothic Medium" panose="020B0603020102020204" pitchFamily="34" charset="0"/>
              </a:defRPr>
            </a:lvl1pPr>
          </a:lstStyle>
          <a:p>
            <a:pPr lvl="0"/>
            <a:r>
              <a:rPr lang="en-US" dirty="0"/>
              <a:t>Image title</a:t>
            </a:r>
          </a:p>
        </p:txBody>
      </p:sp>
    </p:spTree>
    <p:extLst>
      <p:ext uri="{BB962C8B-B14F-4D97-AF65-F5344CB8AC3E}">
        <p14:creationId xmlns:p14="http://schemas.microsoft.com/office/powerpoint/2010/main" val="291602664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solidFill>
                  <a:srgbClr val="00539B"/>
                </a:solidFill>
              </a:rPr>
              <a:pPr/>
              <a:t>6 September, 2019</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5"/>
          </p:nvPr>
        </p:nvSpPr>
        <p:spPr>
          <a:xfrm>
            <a:off x="720725" y="2168525"/>
            <a:ext cx="3603625" cy="430212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9"/>
          <p:cNvSpPr>
            <a:spLocks noGrp="1"/>
          </p:cNvSpPr>
          <p:nvPr>
            <p:ph sz="quarter" idx="16"/>
          </p:nvPr>
        </p:nvSpPr>
        <p:spPr>
          <a:xfrm>
            <a:off x="4819650" y="2168525"/>
            <a:ext cx="3605213" cy="4302125"/>
          </a:xfrm>
          <a:prstGeom prst="round2SameRect">
            <a:avLst>
              <a:gd name="adj1" fmla="val 7860"/>
              <a:gd name="adj2" fmla="val 0"/>
            </a:avLst>
          </a:prstGeom>
        </p:spPr>
        <p:txBody>
          <a:bodyPr/>
          <a:lstStyle/>
          <a:p>
            <a:pPr lvl="0"/>
            <a:r>
              <a:rPr lang="en-US"/>
              <a:t>Click to edit Master text styles</a:t>
            </a:r>
          </a:p>
        </p:txBody>
      </p:sp>
    </p:spTree>
    <p:extLst>
      <p:ext uri="{BB962C8B-B14F-4D97-AF65-F5344CB8AC3E}">
        <p14:creationId xmlns:p14="http://schemas.microsoft.com/office/powerpoint/2010/main" val="844318392"/>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1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262688" y="2160587"/>
            <a:ext cx="2162175" cy="3963988"/>
          </a:xfrm>
          <a:prstGeom prst="roundRect">
            <a:avLst>
              <a:gd name="adj" fmla="val 10702"/>
            </a:avLst>
          </a:prstGeom>
        </p:spPr>
        <p:txBody>
          <a:bodyPr/>
          <a:lstStyle/>
          <a:p>
            <a:pPr lvl="0"/>
            <a:r>
              <a:rPr lang="en-US" noProof="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solidFill>
                  <a:srgbClr val="00539B"/>
                </a:solidFill>
              </a:rPr>
              <a:pPr/>
              <a:t>6 September, 2019</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5"/>
          </p:nvPr>
        </p:nvSpPr>
        <p:spPr>
          <a:xfrm>
            <a:off x="719138" y="2168525"/>
            <a:ext cx="5181600" cy="431165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061288590"/>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10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819651" y="2160587"/>
            <a:ext cx="3605212" cy="4310064"/>
          </a:xfrm>
          <a:prstGeom prst="round2SameRect">
            <a:avLst>
              <a:gd name="adj1" fmla="val 5389"/>
              <a:gd name="adj2" fmla="val 0"/>
            </a:avLst>
          </a:prstGeom>
        </p:spPr>
        <p:txBody>
          <a:bodyPr/>
          <a:lstStyle/>
          <a:p>
            <a:pPr lvl="0"/>
            <a:r>
              <a:rPr lang="en-US" noProof="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solidFill>
                  <a:srgbClr val="00539B"/>
                </a:solidFill>
              </a:rPr>
              <a:pPr/>
              <a:t>6 September, 2019</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5"/>
          </p:nvPr>
        </p:nvSpPr>
        <p:spPr>
          <a:xfrm>
            <a:off x="720725" y="2160588"/>
            <a:ext cx="3603625" cy="366712"/>
          </a:xfrm>
        </p:spPr>
        <p:txBody>
          <a:bodyPr>
            <a:normAutofit/>
          </a:bodyPr>
          <a:lstStyle>
            <a:lvl1pPr>
              <a:defRPr sz="1800">
                <a:latin typeface="Franklin Gothic Medium" panose="020B0603020102020204" pitchFamily="34" charset="0"/>
              </a:defRPr>
            </a:lvl1pPr>
          </a:lstStyle>
          <a:p>
            <a:pPr lvl="0"/>
            <a:r>
              <a:rPr lang="en-US"/>
              <a:t>Click to edit Master text styles</a:t>
            </a:r>
          </a:p>
        </p:txBody>
      </p:sp>
      <p:sp>
        <p:nvSpPr>
          <p:cNvPr id="6" name="Text Placeholder 5"/>
          <p:cNvSpPr>
            <a:spLocks noGrp="1"/>
          </p:cNvSpPr>
          <p:nvPr>
            <p:ph type="body" sz="quarter" idx="16"/>
          </p:nvPr>
        </p:nvSpPr>
        <p:spPr>
          <a:xfrm>
            <a:off x="719138" y="2886075"/>
            <a:ext cx="3605212" cy="3584575"/>
          </a:xfrm>
        </p:spPr>
        <p:txBody>
          <a:bodyPr>
            <a:normAutofit/>
          </a:bodyPr>
          <a:lstStyle>
            <a:lvl1pPr>
              <a:defRPr sz="1800"/>
            </a:lvl1pPr>
            <a:lvl2pPr>
              <a:defRPr sz="1800"/>
            </a:lvl2pPr>
            <a:lvl3pPr>
              <a:defRPr sz="1800"/>
            </a:lvl3pPr>
            <a:lvl4pPr>
              <a:defRPr sz="18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67940501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7" name="Text Placeholder 6"/>
          <p:cNvSpPr>
            <a:spLocks noGrp="1"/>
          </p:cNvSpPr>
          <p:nvPr>
            <p:ph type="body" sz="quarter" idx="13"/>
          </p:nvPr>
        </p:nvSpPr>
        <p:spPr>
          <a:xfrm>
            <a:off x="5068887" y="2160587"/>
            <a:ext cx="3570681" cy="377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7549" y="2160587"/>
            <a:ext cx="3863975" cy="4310063"/>
          </a:xfrm>
          <a:prstGeom prst="round2SameRect">
            <a:avLst>
              <a:gd name="adj1" fmla="val 1674"/>
              <a:gd name="adj2" fmla="val 0"/>
            </a:avLst>
          </a:prstGeom>
        </p:spPr>
        <p:txBody>
          <a:bodyPr/>
          <a:lstStyle/>
          <a:p>
            <a:pPr lvl="0"/>
            <a:r>
              <a:rPr lang="en-US" noProof="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A67E7FA-D7F1-764C-B0E1-8E31A2AA8DD1}" type="datetime3">
              <a:rPr lang="en-GB" smtClean="0">
                <a:solidFill>
                  <a:srgbClr val="00539B"/>
                </a:solidFill>
              </a:rPr>
              <a:pPr/>
              <a:t>6 September, 2019</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6049606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t>6 September, 2019</a:t>
            </a:fld>
            <a:endParaRPr lang="en-GB" dirty="0"/>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p:nvPr>
        </p:nvSpPr>
        <p:spPr>
          <a:xfrm>
            <a:off x="720725" y="2168525"/>
            <a:ext cx="3603625" cy="430212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9"/>
          <p:cNvSpPr>
            <a:spLocks noGrp="1"/>
          </p:cNvSpPr>
          <p:nvPr>
            <p:ph sz="quarter" idx="16"/>
          </p:nvPr>
        </p:nvSpPr>
        <p:spPr>
          <a:xfrm>
            <a:off x="4819650" y="2168525"/>
            <a:ext cx="3605213" cy="4302125"/>
          </a:xfrm>
          <a:prstGeom prst="round2SameRect">
            <a:avLst>
              <a:gd name="adj1" fmla="val 7860"/>
              <a:gd name="adj2" fmla="val 0"/>
            </a:avLst>
          </a:prstGeom>
        </p:spPr>
        <p:txBody>
          <a:bodyPr/>
          <a:lstStyle/>
          <a:p>
            <a:pPr lvl="0"/>
            <a:r>
              <a:rPr lang="en-US"/>
              <a:t>Click to edit Master text styles</a:t>
            </a:r>
          </a:p>
        </p:txBody>
      </p:sp>
    </p:spTree>
    <p:extLst>
      <p:ext uri="{BB962C8B-B14F-4D97-AF65-F5344CB8AC3E}">
        <p14:creationId xmlns:p14="http://schemas.microsoft.com/office/powerpoint/2010/main" val="352279409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1_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7" name="Text Placeholder 6"/>
          <p:cNvSpPr>
            <a:spLocks noGrp="1"/>
          </p:cNvSpPr>
          <p:nvPr>
            <p:ph type="body" sz="quarter" idx="13"/>
          </p:nvPr>
        </p:nvSpPr>
        <p:spPr>
          <a:xfrm>
            <a:off x="5068887" y="2879725"/>
            <a:ext cx="3570681" cy="3060274"/>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7549" y="2160587"/>
            <a:ext cx="3960812" cy="4310063"/>
          </a:xfrm>
          <a:prstGeom prst="round2SameRect">
            <a:avLst>
              <a:gd name="adj1" fmla="val 6315"/>
              <a:gd name="adj2" fmla="val 0"/>
            </a:avLst>
          </a:prstGeom>
        </p:spPr>
        <p:txBody>
          <a:bodyPr/>
          <a:lstStyle/>
          <a:p>
            <a:pPr lvl="0"/>
            <a:r>
              <a:rPr lang="en-US" noProof="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A67E7FA-D7F1-764C-B0E1-8E31A2AA8DD1}" type="datetime3">
              <a:rPr lang="en-GB" smtClean="0">
                <a:solidFill>
                  <a:srgbClr val="00539B"/>
                </a:solidFill>
              </a:rPr>
              <a:pPr/>
              <a:t>6 September, 2019</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2" name="Text Placeholder 6" descr="First level - paragraph text&#10;Second level - bullet 1&#10;Third level - bullet 2&#10;&#10;No more than 100 words per slide" title="Main text copy"/>
          <p:cNvSpPr>
            <a:spLocks noGrp="1"/>
          </p:cNvSpPr>
          <p:nvPr>
            <p:ph type="body" sz="quarter" idx="15"/>
          </p:nvPr>
        </p:nvSpPr>
        <p:spPr>
          <a:xfrm>
            <a:off x="5068887" y="2160588"/>
            <a:ext cx="3570681" cy="36036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3059893263"/>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8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3600451"/>
            <a:ext cx="7932054" cy="2870200"/>
          </a:xfrm>
          <a:prstGeom prst="round2SameRect">
            <a:avLst>
              <a:gd name="adj1" fmla="val 1788"/>
              <a:gd name="adj2" fmla="val 0"/>
            </a:avLst>
          </a:prstGeom>
        </p:spPr>
        <p:txBody>
          <a:bodyPr/>
          <a:lstStyle/>
          <a:p>
            <a:pPr lvl="0"/>
            <a:r>
              <a:rPr lang="en-US" noProof="0"/>
              <a:t>Click icon to add picture</a:t>
            </a:r>
            <a:endParaRPr lang="en-GB" noProof="0" dirty="0"/>
          </a:p>
        </p:txBody>
      </p:sp>
      <p:sp>
        <p:nvSpPr>
          <p:cNvPr id="98"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7918844" cy="107950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360000" marR="0" indent="0" algn="l" defTabSz="914400" rtl="0" eaLnBrk="0" fontAlgn="base" latinLnBrk="0" hangingPunct="0">
              <a:lnSpc>
                <a:spcPct val="100000"/>
              </a:lnSpc>
              <a:spcBef>
                <a:spcPts val="0"/>
              </a:spcBef>
              <a:spcAft>
                <a:spcPts val="600"/>
              </a:spcAft>
              <a:buClrTx/>
              <a:buSzTx/>
              <a:buFont typeface="Arial"/>
              <a:buNone/>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58A08D2F-58AB-0E44-B578-C5D8D2B4BF3B}" type="datetime3">
              <a:rPr lang="en-GB" smtClean="0">
                <a:solidFill>
                  <a:srgbClr val="00539B"/>
                </a:solidFill>
              </a:rPr>
              <a:pPr/>
              <a:t>6 September, 2019</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034556597"/>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11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5" y="3600451"/>
            <a:ext cx="3612072" cy="2870200"/>
          </a:xfrm>
          <a:prstGeom prst="round2SameRect">
            <a:avLst>
              <a:gd name="adj1" fmla="val 1788"/>
              <a:gd name="adj2" fmla="val 0"/>
            </a:avLst>
          </a:prstGeom>
        </p:spPr>
        <p:txBody>
          <a:bodyPr/>
          <a:lstStyle/>
          <a:p>
            <a:pPr lvl="0"/>
            <a:r>
              <a:rPr lang="en-US" noProof="0"/>
              <a:t>Click icon to add picture</a:t>
            </a:r>
            <a:endParaRPr lang="en-GB" noProof="0" dirty="0"/>
          </a:p>
        </p:txBody>
      </p:sp>
      <p:sp>
        <p:nvSpPr>
          <p:cNvPr id="98"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7558843" cy="107950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360000" marR="0" indent="0" algn="l" defTabSz="914400" rtl="0" eaLnBrk="0" fontAlgn="base" latinLnBrk="0" hangingPunct="0">
              <a:lnSpc>
                <a:spcPct val="100000"/>
              </a:lnSpc>
              <a:spcBef>
                <a:spcPts val="0"/>
              </a:spcBef>
              <a:spcAft>
                <a:spcPts val="600"/>
              </a:spcAft>
              <a:buClrTx/>
              <a:buSzTx/>
              <a:buFont typeface="Arial"/>
              <a:buNone/>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58A08D2F-58AB-0E44-B578-C5D8D2B4BF3B}" type="datetime3">
              <a:rPr lang="en-GB" smtClean="0">
                <a:solidFill>
                  <a:srgbClr val="00539B"/>
                </a:solidFill>
              </a:rPr>
              <a:pPr/>
              <a:t>6 September, 2019</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4678361" y="3600450"/>
            <a:ext cx="3601206" cy="2870200"/>
          </a:xfrm>
          <a:prstGeom prst="round2SameRect">
            <a:avLst>
              <a:gd name="adj1" fmla="val 1788"/>
              <a:gd name="adj2" fmla="val 0"/>
            </a:avLst>
          </a:prstGeom>
        </p:spPr>
        <p:txBody>
          <a:bodyPr/>
          <a:lstStyle/>
          <a:p>
            <a:pPr lvl="0"/>
            <a:r>
              <a:rPr lang="en-US" noProof="0"/>
              <a:t>Click icon to add picture</a:t>
            </a:r>
            <a:endParaRPr lang="en-GB" noProof="0" dirty="0"/>
          </a:p>
        </p:txBody>
      </p:sp>
    </p:spTree>
    <p:extLst>
      <p:ext uri="{BB962C8B-B14F-4D97-AF65-F5344CB8AC3E}">
        <p14:creationId xmlns:p14="http://schemas.microsoft.com/office/powerpoint/2010/main" val="1695213218"/>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25177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598861" y="2160587"/>
            <a:ext cx="2159000" cy="3779411"/>
          </a:xfrm>
          <a:prstGeom prst="roundRect">
            <a:avLst>
              <a:gd name="adj" fmla="val 5286"/>
            </a:avLst>
          </a:prstGeom>
        </p:spPr>
        <p:txBody>
          <a:bodyPr/>
          <a:lstStyle/>
          <a:p>
            <a:pPr lvl="0"/>
            <a:r>
              <a:rPr lang="en-US" noProof="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118223" y="2180103"/>
            <a:ext cx="2159000" cy="3779411"/>
          </a:xfrm>
          <a:prstGeom prst="roundRect">
            <a:avLst>
              <a:gd name="adj" fmla="val 5286"/>
            </a:avLst>
          </a:prstGeom>
        </p:spPr>
        <p:txBody>
          <a:bodyPr/>
          <a:lstStyle/>
          <a:p>
            <a:pPr lvl="0"/>
            <a:r>
              <a:rPr lang="en-US" noProof="0"/>
              <a:t>Click icon to add picture</a:t>
            </a:r>
            <a:endParaRPr lang="en-GB" noProof="0" dirty="0"/>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EDCE6523-1D77-094B-8E5B-28D72BCF4B9A}" type="datetime3">
              <a:rPr lang="en-GB" smtClean="0">
                <a:solidFill>
                  <a:srgbClr val="00539B"/>
                </a:solidFill>
              </a:rPr>
              <a:pPr/>
              <a:t>6 September, 2019</a:t>
            </a:fld>
            <a:endParaRPr lang="en-GB" dirty="0">
              <a:solidFill>
                <a:srgbClr val="00539B"/>
              </a:solidFill>
            </a:endParaRPr>
          </a:p>
        </p:txBody>
      </p:sp>
      <p:sp>
        <p:nvSpPr>
          <p:cNvPr id="104"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79095348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7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25177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598860" y="2160588"/>
            <a:ext cx="5043235" cy="1800226"/>
          </a:xfrm>
          <a:prstGeom prst="roundRect">
            <a:avLst>
              <a:gd name="adj" fmla="val 5286"/>
            </a:avLst>
          </a:prstGeom>
        </p:spPr>
        <p:txBody>
          <a:bodyPr/>
          <a:lstStyle/>
          <a:p>
            <a:pPr lvl="0"/>
            <a:r>
              <a:rPr lang="en-US" noProof="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3598860" y="4319588"/>
            <a:ext cx="5040708" cy="1639926"/>
          </a:xfrm>
          <a:prstGeom prst="roundRect">
            <a:avLst>
              <a:gd name="adj" fmla="val 5286"/>
            </a:avLst>
          </a:prstGeom>
        </p:spPr>
        <p:txBody>
          <a:bodyPr/>
          <a:lstStyle/>
          <a:p>
            <a:pPr lvl="0"/>
            <a:r>
              <a:rPr lang="en-US" noProof="0"/>
              <a:t>Click icon to add picture</a:t>
            </a:r>
            <a:endParaRPr lang="en-GB" noProof="0" dirty="0"/>
          </a:p>
        </p:txBody>
      </p:sp>
      <p:sp>
        <p:nvSpPr>
          <p:cNvPr id="101"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DDB9F3E3-D95D-7744-B1A9-3A5E9661014B}" type="datetime3">
              <a:rPr lang="en-GB" smtClean="0">
                <a:solidFill>
                  <a:srgbClr val="00539B"/>
                </a:solidFill>
              </a:rPr>
              <a:pPr/>
              <a:t>6 September, 2019</a:t>
            </a:fld>
            <a:endParaRPr lang="en-GB" dirty="0">
              <a:solidFill>
                <a:srgbClr val="00539B"/>
              </a:solidFill>
            </a:endParaRPr>
          </a:p>
        </p:txBody>
      </p:sp>
      <p:sp>
        <p:nvSpPr>
          <p:cNvPr id="102"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56878802"/>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2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395763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038723" y="2160587"/>
            <a:ext cx="1800000" cy="1800226"/>
          </a:xfrm>
          <a:prstGeom prst="roundRect">
            <a:avLst>
              <a:gd name="adj" fmla="val 1665"/>
            </a:avLst>
          </a:prstGeom>
        </p:spPr>
        <p:txBody>
          <a:bodyPr/>
          <a:lstStyle/>
          <a:p>
            <a:pPr lvl="0"/>
            <a:r>
              <a:rPr lang="en-US" noProof="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020035" y="2160588"/>
            <a:ext cx="1619275" cy="1089346"/>
          </a:xfrm>
          <a:prstGeom prst="roundRect">
            <a:avLst>
              <a:gd name="adj" fmla="val 5742"/>
            </a:avLst>
          </a:prstGeom>
        </p:spPr>
        <p:txBody>
          <a:bodyPr/>
          <a:lstStyle/>
          <a:p>
            <a:pPr lvl="0"/>
            <a:r>
              <a:rPr lang="en-US" noProof="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5038724" y="4140313"/>
            <a:ext cx="1440000" cy="1800000"/>
          </a:xfrm>
          <a:prstGeom prst="roundRect">
            <a:avLst>
              <a:gd name="adj" fmla="val 4466"/>
            </a:avLst>
          </a:prstGeom>
        </p:spPr>
        <p:txBody>
          <a:bodyPr/>
          <a:lstStyle/>
          <a:p>
            <a:pPr lvl="0"/>
            <a:r>
              <a:rPr lang="en-US" noProof="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310" y="3419950"/>
            <a:ext cx="1440000" cy="1260000"/>
          </a:xfrm>
          <a:prstGeom prst="roundRect">
            <a:avLst>
              <a:gd name="adj" fmla="val 5336"/>
            </a:avLst>
          </a:prstGeom>
        </p:spPr>
        <p:txBody>
          <a:bodyPr/>
          <a:lstStyle/>
          <a:p>
            <a:pPr lvl="0"/>
            <a:r>
              <a:rPr lang="en-US" noProof="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663765" y="4863353"/>
            <a:ext cx="1975545" cy="1068054"/>
          </a:xfrm>
          <a:prstGeom prst="roundRect">
            <a:avLst>
              <a:gd name="adj" fmla="val 5591"/>
            </a:avLst>
          </a:prstGeom>
        </p:spPr>
        <p:txBody>
          <a:bodyPr/>
          <a:lstStyle/>
          <a:p>
            <a:pPr lvl="0"/>
            <a:r>
              <a:rPr lang="en-US" noProof="0"/>
              <a:t>Click icon to add picture</a:t>
            </a:r>
            <a:endParaRPr lang="en-GB" noProof="0" dirty="0"/>
          </a:p>
        </p:txBody>
      </p:sp>
      <p:sp>
        <p:nvSpPr>
          <p:cNvPr id="103"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D9A64614-7B90-2844-BF62-27C15202A4B6}" type="datetime3">
              <a:rPr lang="en-GB" smtClean="0">
                <a:solidFill>
                  <a:srgbClr val="00539B"/>
                </a:solidFill>
              </a:rPr>
              <a:pPr/>
              <a:t>6 September, 2019</a:t>
            </a:fld>
            <a:endParaRPr lang="en-GB" dirty="0">
              <a:solidFill>
                <a:srgbClr val="00539B"/>
              </a:solidFill>
            </a:endParaRPr>
          </a:p>
        </p:txBody>
      </p:sp>
      <p:sp>
        <p:nvSpPr>
          <p:cNvPr id="10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000760273"/>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4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5" y="2160587"/>
            <a:ext cx="2881087" cy="1800226"/>
          </a:xfrm>
          <a:prstGeom prst="roundRect">
            <a:avLst>
              <a:gd name="adj" fmla="val 5400"/>
            </a:avLst>
          </a:prstGeom>
        </p:spPr>
        <p:txBody>
          <a:bodyPr/>
          <a:lstStyle/>
          <a:p>
            <a:pPr lvl="0"/>
            <a:r>
              <a:rPr lang="en-US" noProof="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3956773" y="2160587"/>
            <a:ext cx="2521812" cy="1808483"/>
          </a:xfrm>
          <a:prstGeom prst="roundRect">
            <a:avLst>
              <a:gd name="adj" fmla="val 4197"/>
            </a:avLst>
          </a:prstGeom>
        </p:spPr>
        <p:txBody>
          <a:bodyPr/>
          <a:lstStyle/>
          <a:p>
            <a:pPr lvl="0"/>
            <a:r>
              <a:rPr lang="en-US" noProof="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8136" y="4319588"/>
            <a:ext cx="3600588" cy="1800411"/>
          </a:xfrm>
          <a:prstGeom prst="roundRect">
            <a:avLst>
              <a:gd name="adj" fmla="val 4986"/>
            </a:avLst>
          </a:prstGeom>
        </p:spPr>
        <p:txBody>
          <a:bodyPr/>
          <a:lstStyle/>
          <a:p>
            <a:pPr lvl="0"/>
            <a:r>
              <a:rPr lang="en-US" noProof="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20725" y="4319588"/>
            <a:ext cx="1797048" cy="1800412"/>
          </a:xfrm>
          <a:prstGeom prst="roundRect">
            <a:avLst>
              <a:gd name="adj" fmla="val 6218"/>
            </a:avLst>
          </a:prstGeom>
        </p:spPr>
        <p:txBody>
          <a:bodyPr/>
          <a:lstStyle/>
          <a:p>
            <a:pPr lvl="0"/>
            <a:r>
              <a:rPr lang="en-US" noProof="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838948" y="2160588"/>
            <a:ext cx="1800620" cy="3959411"/>
          </a:xfrm>
          <a:prstGeom prst="roundRect">
            <a:avLst>
              <a:gd name="adj" fmla="val 3743"/>
            </a:avLst>
          </a:prstGeom>
        </p:spPr>
        <p:txBody>
          <a:bodyPr/>
          <a:lstStyle/>
          <a:p>
            <a:pPr lvl="0"/>
            <a:r>
              <a:rPr lang="en-US" noProof="0"/>
              <a:t>Click icon to add picture</a:t>
            </a:r>
            <a:endParaRPr lang="en-GB" noProof="0" dirty="0"/>
          </a:p>
        </p:txBody>
      </p:sp>
      <p:sp>
        <p:nvSpPr>
          <p:cNvPr id="103"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D9326FB-DCCB-FC47-93A9-9DEA7DB23AC9}" type="datetime3">
              <a:rPr lang="en-GB" smtClean="0">
                <a:solidFill>
                  <a:srgbClr val="00539B"/>
                </a:solidFill>
              </a:rPr>
              <a:pPr/>
              <a:t>6 September, 2019</a:t>
            </a:fld>
            <a:endParaRPr lang="en-GB" dirty="0">
              <a:solidFill>
                <a:srgbClr val="00539B"/>
              </a:solidFill>
            </a:endParaRPr>
          </a:p>
        </p:txBody>
      </p:sp>
      <p:sp>
        <p:nvSpPr>
          <p:cNvPr id="10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189300957"/>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6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8634" y="2159588"/>
            <a:ext cx="18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7773" y="4319588"/>
            <a:ext cx="18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9724" y="2159588"/>
            <a:ext cx="18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878135" y="4319588"/>
            <a:ext cx="18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5036738" y="2159588"/>
            <a:ext cx="18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5038723" y="4319588"/>
            <a:ext cx="18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04E479E0-1E06-DE4C-83BA-C65FC6EB3C8D}" type="datetime3">
              <a:rPr lang="en-GB" smtClean="0">
                <a:solidFill>
                  <a:srgbClr val="00539B"/>
                </a:solidFill>
              </a:rPr>
              <a:pPr/>
              <a:t>6 September, 2019</a:t>
            </a:fld>
            <a:endParaRPr lang="en-GB" dirty="0">
              <a:solidFill>
                <a:srgbClr val="00539B"/>
              </a:solidFill>
            </a:endParaRPr>
          </a:p>
        </p:txBody>
      </p:sp>
      <p:sp>
        <p:nvSpPr>
          <p:cNvPr id="104"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856791185"/>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5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4" y="2160587"/>
            <a:ext cx="108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8635" y="3600449"/>
            <a:ext cx="108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158498" y="2160588"/>
            <a:ext cx="108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146857" y="3600450"/>
            <a:ext cx="108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8635" y="5040499"/>
            <a:ext cx="108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146857" y="5040313"/>
            <a:ext cx="108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3600950" y="2160588"/>
            <a:ext cx="108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3598861" y="3600450"/>
            <a:ext cx="108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2"/>
          </p:nvPr>
        </p:nvSpPr>
        <p:spPr>
          <a:xfrm>
            <a:off x="5038724" y="2160589"/>
            <a:ext cx="108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3"/>
          </p:nvPr>
        </p:nvSpPr>
        <p:spPr>
          <a:xfrm>
            <a:off x="5027083" y="3600451"/>
            <a:ext cx="108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3598861" y="5040500"/>
            <a:ext cx="108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5"/>
          </p:nvPr>
        </p:nvSpPr>
        <p:spPr>
          <a:xfrm>
            <a:off x="5027083" y="5040314"/>
            <a:ext cx="108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6482262" y="2160586"/>
            <a:ext cx="108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7"/>
          </p:nvPr>
        </p:nvSpPr>
        <p:spPr>
          <a:xfrm>
            <a:off x="6480173" y="3600448"/>
            <a:ext cx="108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2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30"/>
          </p:nvPr>
        </p:nvSpPr>
        <p:spPr>
          <a:xfrm>
            <a:off x="6480173" y="5040498"/>
            <a:ext cx="108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2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2B7358CC-5F0F-DE45-B162-F1F79492E334}" type="datetime3">
              <a:rPr lang="en-GB" smtClean="0">
                <a:solidFill>
                  <a:srgbClr val="00539B"/>
                </a:solidFill>
              </a:rPr>
              <a:pPr/>
              <a:t>6 September, 2019</a:t>
            </a:fld>
            <a:endParaRPr lang="en-GB" dirty="0">
              <a:solidFill>
                <a:srgbClr val="00539B"/>
              </a:solidFill>
            </a:endParaRPr>
          </a:p>
        </p:txBody>
      </p:sp>
      <p:sp>
        <p:nvSpPr>
          <p:cNvPr id="12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513256246"/>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9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4" y="2160587"/>
            <a:ext cx="2517774"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8634" y="3600449"/>
            <a:ext cx="2520531" cy="2519366"/>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3600949" y="2160588"/>
            <a:ext cx="2520527" cy="2519362"/>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3598860" y="5040500"/>
            <a:ext cx="2519363"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6482262" y="2160586"/>
            <a:ext cx="2157306" cy="3959415"/>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2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2B7358CC-5F0F-DE45-B162-F1F79492E334}" type="datetime3">
              <a:rPr lang="en-GB" smtClean="0">
                <a:solidFill>
                  <a:srgbClr val="00539B"/>
                </a:solidFill>
              </a:rPr>
              <a:pPr/>
              <a:t>6 September, 2019</a:t>
            </a:fld>
            <a:endParaRPr lang="en-GB" dirty="0">
              <a:solidFill>
                <a:srgbClr val="00539B"/>
              </a:solidFill>
            </a:endParaRPr>
          </a:p>
        </p:txBody>
      </p:sp>
      <p:sp>
        <p:nvSpPr>
          <p:cNvPr id="12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338520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262688" y="2160587"/>
            <a:ext cx="2162175" cy="3963988"/>
          </a:xfrm>
          <a:prstGeom prst="roundRect">
            <a:avLst>
              <a:gd name="adj" fmla="val 10702"/>
            </a:avLst>
          </a:prstGeom>
        </p:spPr>
        <p:txBody>
          <a:bodyPr/>
          <a:lstStyle/>
          <a:p>
            <a:pPr lvl="0"/>
            <a:r>
              <a:rPr lang="en-US" noProof="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t>6 September, 2019</a:t>
            </a:fld>
            <a:endParaRPr lang="en-GB" dirty="0"/>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p:nvPr>
        </p:nvSpPr>
        <p:spPr>
          <a:xfrm>
            <a:off x="719138" y="2168525"/>
            <a:ext cx="5181600" cy="431165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849936513"/>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1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2517773" y="2160588"/>
            <a:ext cx="5761796" cy="3239412"/>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solidFill>
                  <a:srgbClr val="00539B"/>
                </a:solidFill>
              </a:rPr>
              <a:pPr/>
              <a:t>6 September, 2019</a:t>
            </a:fld>
            <a:endParaRPr lang="en-GB" dirty="0">
              <a:solidFill>
                <a:srgbClr val="00539B"/>
              </a:solidFill>
            </a:endParaRPr>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9135" y="2160586"/>
            <a:ext cx="1439864" cy="3779411"/>
          </a:xfrm>
          <a:prstGeom prst="roundRect">
            <a:avLst>
              <a:gd name="adj" fmla="val 10455"/>
            </a:avLst>
          </a:prstGeom>
        </p:spPr>
        <p:txBody>
          <a:bodyPr>
            <a:normAutofit/>
          </a:bodyPr>
          <a:lstStyle>
            <a:lvl1pPr>
              <a:defRPr sz="1200"/>
            </a:lvl1pPr>
          </a:lstStyle>
          <a:p>
            <a:pPr lvl="0"/>
            <a:r>
              <a:rPr lang="en-US" noProof="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2517772" y="5399999"/>
            <a:ext cx="5761796"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14232571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2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719135" y="2160588"/>
            <a:ext cx="6119814" cy="3239412"/>
          </a:xfr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solidFill>
                  <a:srgbClr val="00539B"/>
                </a:solidFill>
              </a:rPr>
              <a:pPr/>
              <a:t>6 September, 2019</a:t>
            </a:fld>
            <a:endParaRPr lang="en-GB" dirty="0">
              <a:solidFill>
                <a:srgbClr val="00539B"/>
              </a:solidFill>
            </a:endParaRPr>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0104" y="2160588"/>
            <a:ext cx="1439864" cy="3779411"/>
          </a:xfrm>
          <a:prstGeom prst="roundRect">
            <a:avLst>
              <a:gd name="adj" fmla="val 10455"/>
            </a:avLst>
          </a:prstGeom>
        </p:spPr>
        <p:txBody>
          <a:bodyPr>
            <a:normAutofit/>
          </a:bodyPr>
          <a:lstStyle>
            <a:lvl1pPr>
              <a:defRPr sz="1200"/>
            </a:lvl1pPr>
          </a:lstStyle>
          <a:p>
            <a:pPr lvl="0"/>
            <a:r>
              <a:rPr lang="en-US" noProof="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720724" y="5409178"/>
            <a:ext cx="6118223"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936614376"/>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2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5038724" y="2160588"/>
            <a:ext cx="3600844" cy="395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6 September, 2019</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136" y="2160588"/>
            <a:ext cx="3959225" cy="3240274"/>
          </a:xfrm>
          <a:prstGeom prst="roundRect">
            <a:avLst>
              <a:gd name="adj" fmla="val 3484"/>
            </a:avLst>
          </a:prstGeom>
        </p:spPr>
        <p:txBody>
          <a:bodyPr/>
          <a:lstStyle/>
          <a:p>
            <a:pPr lvl="0"/>
            <a:r>
              <a:rPr lang="en-US" noProof="0"/>
              <a:t>Click icon to add picture</a:t>
            </a:r>
            <a:endParaRPr lang="en-GB" noProof="0" dirty="0"/>
          </a:p>
        </p:txBody>
      </p:sp>
      <p:sp>
        <p:nvSpPr>
          <p:cNvPr id="62"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4048801736"/>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3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5038724" y="2160588"/>
            <a:ext cx="3600844"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6 September, 2019</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4" cy="1439862"/>
          </a:xfrm>
          <a:prstGeom prst="roundRect">
            <a:avLst>
              <a:gd name="adj" fmla="val 5286"/>
            </a:avLst>
          </a:prstGeom>
        </p:spPr>
        <p:txBody>
          <a:body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6" y="3960813"/>
            <a:ext cx="3958433" cy="1440050"/>
          </a:xfrm>
          <a:prstGeom prst="roundRect">
            <a:avLst>
              <a:gd name="adj" fmla="val 5286"/>
            </a:avLst>
          </a:prstGeom>
        </p:spPr>
        <p:txBody>
          <a:body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719136" y="5760000"/>
            <a:ext cx="395922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184398887"/>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1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6 September, 2019</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6054" cy="719137"/>
          </a:xfrm>
          <a:prstGeom prst="roundRect">
            <a:avLst>
              <a:gd name="adj" fmla="val 5286"/>
            </a:avLst>
          </a:prstGeom>
        </p:spPr>
        <p:txBody>
          <a:body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2159212"/>
          </a:xfrm>
          <a:prstGeom prst="roundRect">
            <a:avLst>
              <a:gd name="adj" fmla="val 5286"/>
            </a:avLst>
          </a:prstGeom>
        </p:spPr>
        <p:txBody>
          <a:body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719136" y="5760000"/>
            <a:ext cx="395684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5" y="3240788"/>
            <a:ext cx="1797846" cy="2159212"/>
          </a:xfrm>
          <a:prstGeom prst="roundRect">
            <a:avLst>
              <a:gd name="adj" fmla="val 5286"/>
            </a:avLst>
          </a:prstGeom>
        </p:spPr>
        <p:txBody>
          <a:bodyPr/>
          <a:lstStyle/>
          <a:p>
            <a:pPr lvl="0"/>
            <a:r>
              <a:rPr lang="en-US" noProof="0"/>
              <a:t>Click icon to add picture</a:t>
            </a:r>
            <a:endParaRPr lang="en-GB" noProof="0" dirty="0"/>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563324369"/>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5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6 September, 2019</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6054" cy="719137"/>
          </a:xfrm>
          <a:prstGeom prst="roundRect">
            <a:avLst>
              <a:gd name="adj" fmla="val 15436"/>
            </a:avLst>
          </a:prstGeom>
        </p:spPr>
        <p:txBody>
          <a:body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3956054" cy="2159212"/>
          </a:xfrm>
          <a:prstGeom prst="roundRect">
            <a:avLst>
              <a:gd name="adj" fmla="val 5286"/>
            </a:avLst>
          </a:prstGeom>
        </p:spPr>
        <p:txBody>
          <a:body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719136" y="5760000"/>
            <a:ext cx="395684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905900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4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6 September, 2019</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3" cy="719137"/>
          </a:xfrm>
          <a:prstGeom prst="roundRect">
            <a:avLst>
              <a:gd name="adj" fmla="val 10361"/>
            </a:avLst>
          </a:prstGeom>
        </p:spPr>
        <p:txBody>
          <a:bodyPr>
            <a:normAutofit/>
          </a:bodyPr>
          <a:lstStyle>
            <a:lvl1pPr>
              <a:defRPr sz="1200"/>
            </a:lvl1p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107880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6" y="3240788"/>
            <a:ext cx="1800224" cy="107880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719927" y="4680838"/>
            <a:ext cx="3958433" cy="719162"/>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6977661"/>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6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6 September, 2019</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3" cy="719137"/>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107880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6" y="3240788"/>
            <a:ext cx="1800224" cy="720025"/>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719928" y="4679950"/>
            <a:ext cx="1797846" cy="72005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2878135" y="4319588"/>
            <a:ext cx="1797846" cy="108075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4"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529845935"/>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3_Single column layout">
    <p:spTree>
      <p:nvGrpSpPr>
        <p:cNvPr id="1" name=""/>
        <p:cNvGrpSpPr/>
        <p:nvPr/>
      </p:nvGrpSpPr>
      <p:grpSpPr>
        <a:xfrm>
          <a:off x="0" y="0"/>
          <a:ext cx="0" cy="0"/>
          <a:chOff x="0" y="0"/>
          <a:chExt cx="0" cy="0"/>
        </a:xfrm>
      </p:grpSpPr>
      <p:sp>
        <p:nvSpPr>
          <p:cNvPr id="3" name="Rectangle 2"/>
          <p:cNvSpPr/>
          <p:nvPr userDrawn="1"/>
        </p:nvSpPr>
        <p:spPr>
          <a:xfrm>
            <a:off x="0" y="1079999"/>
            <a:ext cx="9144000" cy="5400001"/>
          </a:xfrm>
          <a:prstGeom prst="rect">
            <a:avLst/>
          </a:prstGeom>
          <a:solidFill>
            <a:srgbClr val="02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Franklin Gothic Book"/>
            </a:endParaRPr>
          </a:p>
        </p:txBody>
      </p:sp>
      <p:sp>
        <p:nvSpPr>
          <p:cNvPr id="2" name="Title 1" descr="Ideally your title should fit on one line." title="Slide title"/>
          <p:cNvSpPr>
            <a:spLocks noGrp="1"/>
          </p:cNvSpPr>
          <p:nvPr>
            <p:ph type="title" hasCustomPrompt="1"/>
          </p:nvPr>
        </p:nvSpPr>
        <p:spPr>
          <a:xfrm>
            <a:off x="708025" y="-1"/>
            <a:ext cx="6348414" cy="1080000"/>
          </a:xfrm>
        </p:spPr>
        <p:txBody>
          <a:bodyPr/>
          <a:lstStyle/>
          <a:p>
            <a:r>
              <a:rPr lang="en-US" dirty="0"/>
              <a:t>Media</a:t>
            </a:r>
            <a:endParaRPr lang="en-GB" dirty="0"/>
          </a:p>
        </p:txBody>
      </p:sp>
      <p:sp>
        <p:nvSpPr>
          <p:cNvPr id="97"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F3BA13B-2A56-B54D-AFFB-21233951D47B}" type="datetime3">
              <a:rPr lang="en-GB" smtClean="0">
                <a:solidFill>
                  <a:srgbClr val="00539B"/>
                </a:solidFill>
              </a:rPr>
              <a:pPr/>
              <a:t>6 September, 2019</a:t>
            </a:fld>
            <a:endParaRPr lang="en-GB" dirty="0">
              <a:solidFill>
                <a:srgbClr val="00539B"/>
              </a:solidFill>
            </a:endParaRPr>
          </a:p>
        </p:txBody>
      </p:sp>
      <p:sp>
        <p:nvSpPr>
          <p:cNvPr id="98"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851875123"/>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p:cSld name="5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6 September, 2019</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solidFill>
                  <a:srgbClr val="FFFFFF"/>
                </a:solidFill>
                <a:latin typeface="Franklin Gothic Book"/>
              </a:rPr>
              <a:t>Layouts for </a:t>
            </a:r>
            <a:br>
              <a:rPr lang="en-US" sz="7000" dirty="0">
                <a:solidFill>
                  <a:srgbClr val="FFFFFF"/>
                </a:solidFill>
                <a:latin typeface="Franklin Gothic Book"/>
              </a:rPr>
            </a:br>
            <a:r>
              <a:rPr lang="en-US" sz="7000" dirty="0">
                <a:solidFill>
                  <a:srgbClr val="FFFFFF"/>
                </a:solidFill>
                <a:latin typeface="Franklin Gothic Book"/>
              </a:rPr>
              <a:t>case studies</a:t>
            </a: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975108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819651" y="2160587"/>
            <a:ext cx="3605212" cy="4310064"/>
          </a:xfrm>
          <a:prstGeom prst="round2SameRect">
            <a:avLst>
              <a:gd name="adj1" fmla="val 5389"/>
              <a:gd name="adj2" fmla="val 0"/>
            </a:avLst>
          </a:prstGeom>
        </p:spPr>
        <p:txBody>
          <a:bodyPr/>
          <a:lstStyle/>
          <a:p>
            <a:pPr lvl="0"/>
            <a:r>
              <a:rPr lang="en-US" noProof="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t>6 September, 2019</a:t>
            </a:fld>
            <a:endParaRPr lang="en-GB" dirty="0"/>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p:nvPr>
        </p:nvSpPr>
        <p:spPr>
          <a:xfrm>
            <a:off x="720725" y="2160588"/>
            <a:ext cx="3603625" cy="366712"/>
          </a:xfrm>
        </p:spPr>
        <p:txBody>
          <a:bodyPr>
            <a:normAutofit/>
          </a:bodyPr>
          <a:lstStyle>
            <a:lvl1pPr>
              <a:defRPr sz="1800">
                <a:latin typeface="Franklin Gothic Medium" panose="020B0603020102020204" pitchFamily="34" charset="0"/>
              </a:defRPr>
            </a:lvl1pPr>
          </a:lstStyle>
          <a:p>
            <a:pPr lvl="0"/>
            <a:r>
              <a:rPr lang="en-US"/>
              <a:t>Click to edit Master text styles</a:t>
            </a:r>
          </a:p>
        </p:txBody>
      </p:sp>
      <p:sp>
        <p:nvSpPr>
          <p:cNvPr id="6" name="Text Placeholder 5"/>
          <p:cNvSpPr>
            <a:spLocks noGrp="1"/>
          </p:cNvSpPr>
          <p:nvPr>
            <p:ph type="body" sz="quarter" idx="16"/>
          </p:nvPr>
        </p:nvSpPr>
        <p:spPr>
          <a:xfrm>
            <a:off x="719138" y="2886075"/>
            <a:ext cx="3605212" cy="3584575"/>
          </a:xfrm>
        </p:spPr>
        <p:txBody>
          <a:bodyPr>
            <a:normAutofit/>
          </a:bodyPr>
          <a:lstStyle>
            <a:lvl1pPr>
              <a:defRPr sz="1800"/>
            </a:lvl1pPr>
            <a:lvl2pPr>
              <a:defRPr sz="1800"/>
            </a:lvl2pPr>
            <a:lvl3pPr>
              <a:defRPr sz="1800"/>
            </a:lvl3pPr>
            <a:lvl4pPr>
              <a:defRPr sz="18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546864730"/>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solidFill>
                <a:srgbClr val="FFFFFF"/>
              </a:solidFill>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6 September, 2019</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ound Same Side Corner Rectangle 5"/>
          <p:cNvSpPr/>
          <p:nvPr userDrawn="1"/>
        </p:nvSpPr>
        <p:spPr>
          <a:xfrm>
            <a:off x="358774" y="1411899"/>
            <a:ext cx="2879724"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solidFill>
                <a:srgbClr val="FFFFFF"/>
              </a:solidFill>
            </a:endParaRPr>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1" y="1411899"/>
            <a:ext cx="4680706" cy="5058751"/>
          </a:xfrm>
          <a:prstGeom prst="round2SameRect">
            <a:avLst>
              <a:gd name="adj1" fmla="val 4426"/>
              <a:gd name="adj2" fmla="val 0"/>
            </a:avLst>
          </a:prstGeom>
        </p:spPr>
        <p:txBody>
          <a:bodyPr/>
          <a:lstStyle/>
          <a:p>
            <a:pPr lvl="0"/>
            <a:r>
              <a:rPr lang="en-US" noProof="0"/>
              <a:t>Click icon to add picture</a:t>
            </a:r>
            <a:endParaRPr lang="en-GB" noProof="0" dirty="0"/>
          </a:p>
        </p:txBody>
      </p:sp>
    </p:spTree>
    <p:extLst>
      <p:ext uri="{BB962C8B-B14F-4D97-AF65-F5344CB8AC3E}">
        <p14:creationId xmlns:p14="http://schemas.microsoft.com/office/powerpoint/2010/main" val="177768957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solidFill>
                <a:srgbClr val="FFFFFF"/>
              </a:solidFill>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6 September, 2019</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13" name="Text Placeholder 6"/>
          <p:cNvSpPr>
            <a:spLocks noGrp="1"/>
          </p:cNvSpPr>
          <p:nvPr>
            <p:ph type="body" sz="quarter" idx="13"/>
          </p:nvPr>
        </p:nvSpPr>
        <p:spPr>
          <a:xfrm>
            <a:off x="720726" y="2161445"/>
            <a:ext cx="3600000"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4" name="Text Placeholder 6"/>
          <p:cNvSpPr>
            <a:spLocks noGrp="1"/>
          </p:cNvSpPr>
          <p:nvPr>
            <p:ph type="body" sz="quarter" idx="14"/>
          </p:nvPr>
        </p:nvSpPr>
        <p:spPr>
          <a:xfrm>
            <a:off x="4679567" y="2161445"/>
            <a:ext cx="3600002"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306471747"/>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solidFill>
                <a:srgbClr val="FFFFFF"/>
              </a:solidFill>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6 September, 2019</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ound Same Side Corner Rectangle 5"/>
          <p:cNvSpPr/>
          <p:nvPr userDrawn="1"/>
        </p:nvSpPr>
        <p:spPr>
          <a:xfrm>
            <a:off x="358774" y="1411899"/>
            <a:ext cx="2879724"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solidFill>
                <a:srgbClr val="FFFFFF"/>
              </a:solidFill>
            </a:endParaRPr>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1" y="1411899"/>
            <a:ext cx="4680706" cy="1111877"/>
          </a:xfrm>
          <a:prstGeom prst="roundRect">
            <a:avLst/>
          </a:prstGeom>
        </p:spPr>
        <p:txBody>
          <a:bodyPr/>
          <a:lstStyle/>
          <a:p>
            <a:pPr lvl="0"/>
            <a:r>
              <a:rPr lang="en-US" noProof="0"/>
              <a:t>Click icon to add picture</a:t>
            </a:r>
            <a:endParaRPr lang="en-GB" noProof="0" dirty="0"/>
          </a:p>
        </p:txBody>
      </p:sp>
      <p:sp>
        <p:nvSpPr>
          <p:cNvPr id="58" name="Text Placeholder 6"/>
          <p:cNvSpPr>
            <a:spLocks noGrp="1"/>
          </p:cNvSpPr>
          <p:nvPr>
            <p:ph type="body" sz="quarter" idx="15"/>
          </p:nvPr>
        </p:nvSpPr>
        <p:spPr>
          <a:xfrm>
            <a:off x="3598860" y="2879725"/>
            <a:ext cx="4680709" cy="324027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1935247219"/>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solidFill>
                <a:srgbClr val="FFFFFF"/>
              </a:solidFill>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6 September, 2019</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ound Same Side Corner Rectangle 5"/>
          <p:cNvSpPr/>
          <p:nvPr userDrawn="1"/>
        </p:nvSpPr>
        <p:spPr>
          <a:xfrm>
            <a:off x="358774" y="1439863"/>
            <a:ext cx="2879724" cy="5040138"/>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solidFill>
                <a:srgbClr val="FFFFFF"/>
              </a:solidFill>
            </a:endParaRPr>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0" y="5400000"/>
            <a:ext cx="4717259" cy="1080000"/>
          </a:xfrm>
          <a:prstGeom prst="round2SameRect">
            <a:avLst/>
          </a:prstGeom>
        </p:spPr>
        <p:txBody>
          <a:bodyPr/>
          <a:lstStyle/>
          <a:p>
            <a:pPr lvl="0"/>
            <a:r>
              <a:rPr lang="en-US" noProof="0"/>
              <a:t>Click icon to add picture</a:t>
            </a:r>
            <a:endParaRPr lang="en-GB" noProof="0" dirty="0"/>
          </a:p>
        </p:txBody>
      </p:sp>
      <p:sp>
        <p:nvSpPr>
          <p:cNvPr id="58" name="Text Placeholder 6"/>
          <p:cNvSpPr>
            <a:spLocks noGrp="1"/>
          </p:cNvSpPr>
          <p:nvPr>
            <p:ph type="body" sz="quarter" idx="15"/>
          </p:nvPr>
        </p:nvSpPr>
        <p:spPr>
          <a:xfrm>
            <a:off x="3598861" y="1439863"/>
            <a:ext cx="2159000"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9" name="Text Placeholder 6"/>
          <p:cNvSpPr>
            <a:spLocks noGrp="1"/>
          </p:cNvSpPr>
          <p:nvPr>
            <p:ph type="body" sz="quarter" idx="16"/>
          </p:nvPr>
        </p:nvSpPr>
        <p:spPr>
          <a:xfrm>
            <a:off x="6118224" y="1439863"/>
            <a:ext cx="2197896"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1217150317"/>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Rectangle 9"/>
          <p:cNvSpPr/>
          <p:nvPr userDrawn="1"/>
        </p:nvSpPr>
        <p:spPr>
          <a:xfrm>
            <a:off x="0" y="1800224"/>
            <a:ext cx="9144001" cy="46797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solidFill>
                <a:srgbClr val="FFFFFF"/>
              </a:solidFill>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6 September, 2019</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7" name="Oval 6"/>
          <p:cNvSpPr/>
          <p:nvPr userDrawn="1"/>
        </p:nvSpPr>
        <p:spPr>
          <a:xfrm>
            <a:off x="720725" y="2158844"/>
            <a:ext cx="1800225" cy="18002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dirty="0">
                <a:solidFill>
                  <a:srgbClr val="FFFFFF"/>
                </a:solidFill>
                <a:latin typeface="Franklin Gothic Book"/>
                <a:cs typeface="Franklin Gothic Book"/>
              </a:rPr>
              <a:t>Project Summary</a:t>
            </a:r>
          </a:p>
        </p:txBody>
      </p:sp>
      <p:sp>
        <p:nvSpPr>
          <p:cNvPr id="8" name="Rounded Rectangle 7"/>
          <p:cNvSpPr/>
          <p:nvPr userDrawn="1"/>
        </p:nvSpPr>
        <p:spPr>
          <a:xfrm>
            <a:off x="720725" y="4319775"/>
            <a:ext cx="1800225"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solidFill>
                <a:srgbClr val="FFFFFF"/>
              </a:solidFill>
            </a:endParaRPr>
          </a:p>
        </p:txBody>
      </p:sp>
      <p:sp>
        <p:nvSpPr>
          <p:cNvPr id="9" name="Round Same Side Corner Rectangle 8"/>
          <p:cNvSpPr/>
          <p:nvPr userDrawn="1"/>
        </p:nvSpPr>
        <p:spPr>
          <a:xfrm>
            <a:off x="5038724" y="2158844"/>
            <a:ext cx="3600845" cy="4311806"/>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solidFill>
                <a:srgbClr val="FFFFFF"/>
              </a:solidFill>
            </a:endParaRPr>
          </a:p>
        </p:txBody>
      </p:sp>
      <p:sp>
        <p:nvSpPr>
          <p:cNvPr id="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2878135" y="2160588"/>
            <a:ext cx="1800226" cy="4310062"/>
          </a:xfrm>
          <a:prstGeom prst="round2SameRect">
            <a:avLst>
              <a:gd name="adj1" fmla="val 10230"/>
              <a:gd name="adj2" fmla="val 0"/>
            </a:avLst>
          </a:prstGeom>
        </p:spPr>
        <p:txBody>
          <a:bodyPr/>
          <a:lstStyle/>
          <a:p>
            <a:pPr lvl="0"/>
            <a:r>
              <a:rPr lang="en-US" noProof="0"/>
              <a:t>Click icon to add picture</a:t>
            </a:r>
            <a:endParaRPr lang="en-GB" noProof="0" dirty="0"/>
          </a:p>
        </p:txBody>
      </p:sp>
    </p:spTree>
    <p:extLst>
      <p:ext uri="{BB962C8B-B14F-4D97-AF65-F5344CB8AC3E}">
        <p14:creationId xmlns:p14="http://schemas.microsoft.com/office/powerpoint/2010/main" val="2475915079"/>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0" name="Rectangle 9"/>
          <p:cNvSpPr/>
          <p:nvPr userDrawn="1"/>
        </p:nvSpPr>
        <p:spPr>
          <a:xfrm>
            <a:off x="0" y="1800225"/>
            <a:ext cx="9144001" cy="46797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solidFill>
                <a:srgbClr val="FFFFFF"/>
              </a:solidFill>
            </a:endParaRPr>
          </a:p>
        </p:txBody>
      </p:sp>
      <p:sp>
        <p:nvSpPr>
          <p:cNvPr id="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5" y="4319588"/>
            <a:ext cx="3957636" cy="2151062"/>
          </a:xfrm>
          <a:prstGeom prst="round2SameRect">
            <a:avLst>
              <a:gd name="adj1" fmla="val 10230"/>
              <a:gd name="adj2" fmla="val 0"/>
            </a:avLst>
          </a:prstGeom>
        </p:spPr>
        <p:txBody>
          <a:bodyPr/>
          <a:lstStyle/>
          <a:p>
            <a:pPr lvl="0"/>
            <a:r>
              <a:rPr lang="en-US" noProof="0"/>
              <a:t>Click icon to add picture</a:t>
            </a:r>
            <a:endParaRPr lang="en-GB" noProof="0" dirty="0"/>
          </a:p>
        </p:txBody>
      </p:sp>
      <p:sp>
        <p:nvSpPr>
          <p:cNvPr id="2" name="Title 1"/>
          <p:cNvSpPr>
            <a:spLocks noGrp="1"/>
          </p:cNvSpPr>
          <p:nvPr>
            <p:ph type="title"/>
          </p:nvPr>
        </p:nvSpPr>
        <p:spPr/>
        <p:txBody>
          <a:bodyPr/>
          <a:lstStyle>
            <a:lvl1pPr>
              <a:defRPr>
                <a:latin typeface="Bodoni MT" panose="02070603080606020203" pitchFamily="18"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6 September, 2019</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7" name="Oval 6"/>
          <p:cNvSpPr/>
          <p:nvPr userDrawn="1"/>
        </p:nvSpPr>
        <p:spPr>
          <a:xfrm>
            <a:off x="720725" y="2158844"/>
            <a:ext cx="1800225" cy="18002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dirty="0">
                <a:solidFill>
                  <a:srgbClr val="FFFFFF"/>
                </a:solidFill>
                <a:latin typeface="Franklin Gothic Book"/>
                <a:cs typeface="Franklin Gothic Book"/>
              </a:rPr>
              <a:t>Project Summary</a:t>
            </a:r>
          </a:p>
        </p:txBody>
      </p:sp>
      <p:sp>
        <p:nvSpPr>
          <p:cNvPr id="8" name="Rounded Rectangle 7"/>
          <p:cNvSpPr/>
          <p:nvPr userDrawn="1"/>
        </p:nvSpPr>
        <p:spPr>
          <a:xfrm>
            <a:off x="2878136" y="2158844"/>
            <a:ext cx="1800225"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solidFill>
                <a:srgbClr val="FFFFFF"/>
              </a:solidFill>
            </a:endParaRPr>
          </a:p>
        </p:txBody>
      </p:sp>
      <p:sp>
        <p:nvSpPr>
          <p:cNvPr id="9" name="Round Same Side Corner Rectangle 8"/>
          <p:cNvSpPr/>
          <p:nvPr userDrawn="1"/>
        </p:nvSpPr>
        <p:spPr>
          <a:xfrm>
            <a:off x="5038724" y="2158844"/>
            <a:ext cx="3600845" cy="4311806"/>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solidFill>
                <a:srgbClr val="FFFFFF"/>
              </a:solidFill>
            </a:endParaRPr>
          </a:p>
        </p:txBody>
      </p:sp>
    </p:spTree>
    <p:extLst>
      <p:ext uri="{BB962C8B-B14F-4D97-AF65-F5344CB8AC3E}">
        <p14:creationId xmlns:p14="http://schemas.microsoft.com/office/powerpoint/2010/main" val="1376028591"/>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userDrawn="1">
  <p:cSld name="Smart graphic">
    <p:spTree>
      <p:nvGrpSpPr>
        <p:cNvPr id="1" name=""/>
        <p:cNvGrpSpPr/>
        <p:nvPr/>
      </p:nvGrpSpPr>
      <p:grpSpPr>
        <a:xfrm>
          <a:off x="0" y="0"/>
          <a:ext cx="0" cy="0"/>
          <a:chOff x="0" y="0"/>
          <a:chExt cx="0" cy="0"/>
        </a:xfrm>
      </p:grpSpPr>
      <p:sp>
        <p:nvSpPr>
          <p:cNvPr id="4" name="Round Same Side Corner Rectangle 3"/>
          <p:cNvSpPr/>
          <p:nvPr userDrawn="1"/>
        </p:nvSpPr>
        <p:spPr>
          <a:xfrm>
            <a:off x="358773" y="1803401"/>
            <a:ext cx="8280795" cy="4657724"/>
          </a:xfrm>
          <a:prstGeom prst="round2SameRect">
            <a:avLst>
              <a:gd name="adj1" fmla="val 2778"/>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SmartArt Placeholder 6" descr="SmartArt can be a very easy way to create decent looking graphics. Use the templates as they will quickly restyle your text and apply the correct colours. &#10;Try several options to see which one fits your content best.&#10;Just don't over do it." title="SmartArt"/>
          <p:cNvSpPr>
            <a:spLocks noGrp="1"/>
          </p:cNvSpPr>
          <p:nvPr>
            <p:ph type="dgm" sz="quarter" idx="13"/>
          </p:nvPr>
        </p:nvSpPr>
        <p:spPr>
          <a:xfrm>
            <a:off x="719136" y="2168526"/>
            <a:ext cx="7560432" cy="3951474"/>
          </a:xfrm>
          <a:prstGeom prst="rect">
            <a:avLst/>
          </a:prstGeom>
        </p:spPr>
        <p:txBody>
          <a:bodyPr/>
          <a:lstStyle/>
          <a:p>
            <a:pPr lvl="0"/>
            <a:r>
              <a:rPr lang="en-US" noProof="0"/>
              <a:t>Click icon to add SmartArt graphic</a:t>
            </a:r>
            <a:endParaRPr lang="en-GB" noProof="0" dirty="0"/>
          </a:p>
        </p:txBody>
      </p:sp>
      <p:cxnSp>
        <p:nvCxnSpPr>
          <p:cNvPr id="98" name="Straight Connector 97"/>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AC6FD2B1-39C9-5645-A6AB-AC163D18084F}" type="datetime3">
              <a:rPr lang="en-GB" smtClean="0">
                <a:solidFill>
                  <a:srgbClr val="00539B"/>
                </a:solidFill>
              </a:rPr>
              <a:pPr/>
              <a:t>6 September, 2019</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2285656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7" name="Text Placeholder 6"/>
          <p:cNvSpPr>
            <a:spLocks noGrp="1"/>
          </p:cNvSpPr>
          <p:nvPr>
            <p:ph type="body" sz="quarter" idx="13"/>
          </p:nvPr>
        </p:nvSpPr>
        <p:spPr>
          <a:xfrm>
            <a:off x="5068887" y="2160587"/>
            <a:ext cx="3570681" cy="377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7549" y="2160587"/>
            <a:ext cx="3863975" cy="4310063"/>
          </a:xfrm>
          <a:prstGeom prst="round2SameRect">
            <a:avLst>
              <a:gd name="adj1" fmla="val 1674"/>
              <a:gd name="adj2" fmla="val 0"/>
            </a:avLst>
          </a:prstGeom>
        </p:spPr>
        <p:txBody>
          <a:bodyPr/>
          <a:lstStyle/>
          <a:p>
            <a:pPr lvl="0"/>
            <a:r>
              <a:rPr lang="en-US" noProof="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A67E7FA-D7F1-764C-B0E1-8E31A2AA8DD1}" type="datetime3">
              <a:rPr lang="en-GB" smtClean="0"/>
              <a:t>6 September, 2019</a:t>
            </a:fld>
            <a:endParaRPr lang="en-GB" dirty="0"/>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604152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6 September, 2019</a:t>
            </a:fld>
            <a:endParaRPr lang="en-GB" dirty="0"/>
          </a:p>
        </p:txBody>
      </p:sp>
      <p:sp>
        <p:nvSpPr>
          <p:cNvPr id="57"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0"/>
          </p:nvPr>
        </p:nvSpPr>
        <p:spPr>
          <a:xfrm>
            <a:off x="720725" y="1446213"/>
            <a:ext cx="7704138" cy="357187"/>
          </a:xfrm>
        </p:spPr>
        <p:txBody>
          <a:bodyPr/>
          <a:lstStyle>
            <a:lvl1pPr>
              <a:defRPr>
                <a:latin typeface="Franklin Gothic Medium" panose="020B0603020102020204" pitchFamily="34" charset="0"/>
              </a:defRPr>
            </a:lvl1pPr>
          </a:lstStyle>
          <a:p>
            <a:pPr lvl="0"/>
            <a:r>
              <a:rPr lang="en-US"/>
              <a:t>Click to edit Master text styles</a:t>
            </a:r>
          </a:p>
        </p:txBody>
      </p:sp>
      <p:sp>
        <p:nvSpPr>
          <p:cNvPr id="6" name="Text Placeholder 5"/>
          <p:cNvSpPr>
            <a:spLocks noGrp="1"/>
          </p:cNvSpPr>
          <p:nvPr>
            <p:ph type="body" sz="quarter" idx="11"/>
          </p:nvPr>
        </p:nvSpPr>
        <p:spPr>
          <a:xfrm>
            <a:off x="720725" y="2168525"/>
            <a:ext cx="7704138" cy="395605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9335530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7" name="Text Placeholder 6"/>
          <p:cNvSpPr>
            <a:spLocks noGrp="1"/>
          </p:cNvSpPr>
          <p:nvPr>
            <p:ph type="body" sz="quarter" idx="13"/>
          </p:nvPr>
        </p:nvSpPr>
        <p:spPr>
          <a:xfrm>
            <a:off x="5068887" y="2879725"/>
            <a:ext cx="3570681" cy="3060274"/>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7549" y="2160587"/>
            <a:ext cx="3960812" cy="4310063"/>
          </a:xfrm>
          <a:prstGeom prst="round2SameRect">
            <a:avLst>
              <a:gd name="adj1" fmla="val 6315"/>
              <a:gd name="adj2" fmla="val 0"/>
            </a:avLst>
          </a:prstGeom>
        </p:spPr>
        <p:txBody>
          <a:bodyPr/>
          <a:lstStyle/>
          <a:p>
            <a:pPr lvl="0"/>
            <a:r>
              <a:rPr lang="en-US" noProof="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A67E7FA-D7F1-764C-B0E1-8E31A2AA8DD1}" type="datetime3">
              <a:rPr lang="en-GB" smtClean="0"/>
              <a:t>6 September, 2019</a:t>
            </a:fld>
            <a:endParaRPr lang="en-GB" dirty="0"/>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2" name="Text Placeholder 6" descr="First level - paragraph text&#10;Second level - bullet 1&#10;Third level - bullet 2&#10;&#10;No more than 100 words per slide" title="Main text copy"/>
          <p:cNvSpPr>
            <a:spLocks noGrp="1"/>
          </p:cNvSpPr>
          <p:nvPr>
            <p:ph type="body" sz="quarter" idx="15"/>
          </p:nvPr>
        </p:nvSpPr>
        <p:spPr>
          <a:xfrm>
            <a:off x="5068887" y="2160588"/>
            <a:ext cx="3570681" cy="36036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23892580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3600451"/>
            <a:ext cx="7932054" cy="2870200"/>
          </a:xfrm>
          <a:prstGeom prst="round2SameRect">
            <a:avLst>
              <a:gd name="adj1" fmla="val 1788"/>
              <a:gd name="adj2" fmla="val 0"/>
            </a:avLst>
          </a:prstGeom>
        </p:spPr>
        <p:txBody>
          <a:bodyPr/>
          <a:lstStyle/>
          <a:p>
            <a:pPr lvl="0"/>
            <a:r>
              <a:rPr lang="en-US" noProof="0"/>
              <a:t>Click icon to add picture</a:t>
            </a:r>
            <a:endParaRPr lang="en-GB" noProof="0" dirty="0"/>
          </a:p>
        </p:txBody>
      </p:sp>
      <p:sp>
        <p:nvSpPr>
          <p:cNvPr id="98"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7918844" cy="107950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360000" marR="0" indent="0" algn="l" defTabSz="914400" rtl="0" eaLnBrk="0" fontAlgn="base" latinLnBrk="0" hangingPunct="0">
              <a:lnSpc>
                <a:spcPct val="100000"/>
              </a:lnSpc>
              <a:spcBef>
                <a:spcPts val="0"/>
              </a:spcBef>
              <a:spcAft>
                <a:spcPts val="600"/>
              </a:spcAft>
              <a:buClrTx/>
              <a:buSzTx/>
              <a:buFont typeface="Arial"/>
              <a:buNone/>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58A08D2F-58AB-0E44-B578-C5D8D2B4BF3B}" type="datetime3">
              <a:rPr lang="en-GB" smtClean="0"/>
              <a:t>6 September, 2019</a:t>
            </a:fld>
            <a:endParaRPr lang="en-GB" dirty="0"/>
          </a:p>
        </p:txBody>
      </p:sp>
      <p:sp>
        <p:nvSpPr>
          <p:cNvPr id="100"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5098948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5" y="3600451"/>
            <a:ext cx="3612072" cy="2870200"/>
          </a:xfrm>
          <a:prstGeom prst="round2SameRect">
            <a:avLst>
              <a:gd name="adj1" fmla="val 1788"/>
              <a:gd name="adj2" fmla="val 0"/>
            </a:avLst>
          </a:prstGeom>
        </p:spPr>
        <p:txBody>
          <a:bodyPr/>
          <a:lstStyle/>
          <a:p>
            <a:pPr lvl="0"/>
            <a:r>
              <a:rPr lang="en-US" noProof="0"/>
              <a:t>Click icon to add picture</a:t>
            </a:r>
            <a:endParaRPr lang="en-GB" noProof="0" dirty="0"/>
          </a:p>
        </p:txBody>
      </p:sp>
      <p:sp>
        <p:nvSpPr>
          <p:cNvPr id="98"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7558843" cy="107950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360000" marR="0" indent="0" algn="l" defTabSz="914400" rtl="0" eaLnBrk="0" fontAlgn="base" latinLnBrk="0" hangingPunct="0">
              <a:lnSpc>
                <a:spcPct val="100000"/>
              </a:lnSpc>
              <a:spcBef>
                <a:spcPts val="0"/>
              </a:spcBef>
              <a:spcAft>
                <a:spcPts val="600"/>
              </a:spcAft>
              <a:buClrTx/>
              <a:buSzTx/>
              <a:buFont typeface="Arial"/>
              <a:buNone/>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58A08D2F-58AB-0E44-B578-C5D8D2B4BF3B}" type="datetime3">
              <a:rPr lang="en-GB" smtClean="0"/>
              <a:t>6 September, 2019</a:t>
            </a:fld>
            <a:endParaRPr lang="en-GB" dirty="0"/>
          </a:p>
        </p:txBody>
      </p:sp>
      <p:sp>
        <p:nvSpPr>
          <p:cNvPr id="100"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4678361" y="3600450"/>
            <a:ext cx="3601206" cy="2870200"/>
          </a:xfrm>
          <a:prstGeom prst="round2SameRect">
            <a:avLst>
              <a:gd name="adj1" fmla="val 1788"/>
              <a:gd name="adj2" fmla="val 0"/>
            </a:avLst>
          </a:prstGeom>
        </p:spPr>
        <p:txBody>
          <a:bodyPr/>
          <a:lstStyle/>
          <a:p>
            <a:pPr lvl="0"/>
            <a:r>
              <a:rPr lang="en-US" noProof="0"/>
              <a:t>Click icon to add picture</a:t>
            </a:r>
            <a:endParaRPr lang="en-GB" noProof="0" dirty="0"/>
          </a:p>
        </p:txBody>
      </p:sp>
    </p:spTree>
    <p:extLst>
      <p:ext uri="{BB962C8B-B14F-4D97-AF65-F5344CB8AC3E}">
        <p14:creationId xmlns:p14="http://schemas.microsoft.com/office/powerpoint/2010/main" val="16054908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25177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598861" y="2160587"/>
            <a:ext cx="2159000" cy="3779411"/>
          </a:xfrm>
          <a:prstGeom prst="roundRect">
            <a:avLst>
              <a:gd name="adj" fmla="val 5286"/>
            </a:avLst>
          </a:prstGeom>
        </p:spPr>
        <p:txBody>
          <a:bodyPr/>
          <a:lstStyle/>
          <a:p>
            <a:pPr lvl="0"/>
            <a:r>
              <a:rPr lang="en-US" noProof="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118223" y="2180103"/>
            <a:ext cx="2159000" cy="3779411"/>
          </a:xfrm>
          <a:prstGeom prst="roundRect">
            <a:avLst>
              <a:gd name="adj" fmla="val 5286"/>
            </a:avLst>
          </a:prstGeom>
        </p:spPr>
        <p:txBody>
          <a:bodyPr/>
          <a:lstStyle/>
          <a:p>
            <a:pPr lvl="0"/>
            <a:r>
              <a:rPr lang="en-US" noProof="0"/>
              <a:t>Click icon to add picture</a:t>
            </a:r>
            <a:endParaRPr lang="en-GB" noProof="0" dirty="0"/>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EDCE6523-1D77-094B-8E5B-28D72BCF4B9A}" type="datetime3">
              <a:rPr lang="en-GB" smtClean="0"/>
              <a:t>6 September, 2019</a:t>
            </a:fld>
            <a:endParaRPr lang="en-GB" dirty="0"/>
          </a:p>
        </p:txBody>
      </p:sp>
      <p:sp>
        <p:nvSpPr>
          <p:cNvPr id="104"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1850661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25177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598860" y="2160588"/>
            <a:ext cx="5043235" cy="1800226"/>
          </a:xfrm>
          <a:prstGeom prst="roundRect">
            <a:avLst>
              <a:gd name="adj" fmla="val 5286"/>
            </a:avLst>
          </a:prstGeom>
        </p:spPr>
        <p:txBody>
          <a:bodyPr/>
          <a:lstStyle/>
          <a:p>
            <a:pPr lvl="0"/>
            <a:r>
              <a:rPr lang="en-US" noProof="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3598860" y="4319588"/>
            <a:ext cx="5040708" cy="1639926"/>
          </a:xfrm>
          <a:prstGeom prst="roundRect">
            <a:avLst>
              <a:gd name="adj" fmla="val 5286"/>
            </a:avLst>
          </a:prstGeom>
        </p:spPr>
        <p:txBody>
          <a:bodyPr/>
          <a:lstStyle/>
          <a:p>
            <a:pPr lvl="0"/>
            <a:r>
              <a:rPr lang="en-US" noProof="0"/>
              <a:t>Click icon to add picture</a:t>
            </a:r>
            <a:endParaRPr lang="en-GB" noProof="0" dirty="0"/>
          </a:p>
        </p:txBody>
      </p:sp>
      <p:sp>
        <p:nvSpPr>
          <p:cNvPr id="101"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DDB9F3E3-D95D-7744-B1A9-3A5E9661014B}" type="datetime3">
              <a:rPr lang="en-GB" smtClean="0"/>
              <a:t>6 September, 2019</a:t>
            </a:fld>
            <a:endParaRPr lang="en-GB" dirty="0"/>
          </a:p>
        </p:txBody>
      </p:sp>
      <p:sp>
        <p:nvSpPr>
          <p:cNvPr id="102"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7330678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395763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038723" y="2160587"/>
            <a:ext cx="1800000" cy="1800226"/>
          </a:xfrm>
          <a:prstGeom prst="roundRect">
            <a:avLst>
              <a:gd name="adj" fmla="val 1665"/>
            </a:avLst>
          </a:prstGeom>
        </p:spPr>
        <p:txBody>
          <a:bodyPr/>
          <a:lstStyle/>
          <a:p>
            <a:pPr lvl="0"/>
            <a:r>
              <a:rPr lang="en-US" noProof="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020035" y="2160588"/>
            <a:ext cx="1619275" cy="1089346"/>
          </a:xfrm>
          <a:prstGeom prst="roundRect">
            <a:avLst>
              <a:gd name="adj" fmla="val 5742"/>
            </a:avLst>
          </a:prstGeom>
        </p:spPr>
        <p:txBody>
          <a:bodyPr/>
          <a:lstStyle/>
          <a:p>
            <a:pPr lvl="0"/>
            <a:r>
              <a:rPr lang="en-US" noProof="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5038724" y="4140313"/>
            <a:ext cx="1440000" cy="1800000"/>
          </a:xfrm>
          <a:prstGeom prst="roundRect">
            <a:avLst>
              <a:gd name="adj" fmla="val 4466"/>
            </a:avLst>
          </a:prstGeom>
        </p:spPr>
        <p:txBody>
          <a:bodyPr/>
          <a:lstStyle/>
          <a:p>
            <a:pPr lvl="0"/>
            <a:r>
              <a:rPr lang="en-US" noProof="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310" y="3419950"/>
            <a:ext cx="1440000" cy="1260000"/>
          </a:xfrm>
          <a:prstGeom prst="roundRect">
            <a:avLst>
              <a:gd name="adj" fmla="val 5336"/>
            </a:avLst>
          </a:prstGeom>
        </p:spPr>
        <p:txBody>
          <a:bodyPr/>
          <a:lstStyle/>
          <a:p>
            <a:pPr lvl="0"/>
            <a:r>
              <a:rPr lang="en-US" noProof="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663765" y="4863353"/>
            <a:ext cx="1975545" cy="1068054"/>
          </a:xfrm>
          <a:prstGeom prst="roundRect">
            <a:avLst>
              <a:gd name="adj" fmla="val 5591"/>
            </a:avLst>
          </a:prstGeom>
        </p:spPr>
        <p:txBody>
          <a:bodyPr/>
          <a:lstStyle/>
          <a:p>
            <a:pPr lvl="0"/>
            <a:r>
              <a:rPr lang="en-US" noProof="0"/>
              <a:t>Click icon to add picture</a:t>
            </a:r>
            <a:endParaRPr lang="en-GB" noProof="0" dirty="0"/>
          </a:p>
        </p:txBody>
      </p:sp>
      <p:sp>
        <p:nvSpPr>
          <p:cNvPr id="103"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D9A64614-7B90-2844-BF62-27C15202A4B6}" type="datetime3">
              <a:rPr lang="en-GB" smtClean="0"/>
              <a:t>6 September, 2019</a:t>
            </a:fld>
            <a:endParaRPr lang="en-GB" dirty="0"/>
          </a:p>
        </p:txBody>
      </p:sp>
      <p:sp>
        <p:nvSpPr>
          <p:cNvPr id="105"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6416236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5" y="2160587"/>
            <a:ext cx="2881087" cy="1800226"/>
          </a:xfrm>
          <a:prstGeom prst="roundRect">
            <a:avLst>
              <a:gd name="adj" fmla="val 5400"/>
            </a:avLst>
          </a:prstGeom>
        </p:spPr>
        <p:txBody>
          <a:bodyPr/>
          <a:lstStyle/>
          <a:p>
            <a:pPr lvl="0"/>
            <a:r>
              <a:rPr lang="en-US" noProof="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3956773" y="2160587"/>
            <a:ext cx="2521812" cy="1808483"/>
          </a:xfrm>
          <a:prstGeom prst="roundRect">
            <a:avLst>
              <a:gd name="adj" fmla="val 4197"/>
            </a:avLst>
          </a:prstGeom>
        </p:spPr>
        <p:txBody>
          <a:bodyPr/>
          <a:lstStyle/>
          <a:p>
            <a:pPr lvl="0"/>
            <a:r>
              <a:rPr lang="en-US" noProof="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8136" y="4319588"/>
            <a:ext cx="3600588" cy="1800411"/>
          </a:xfrm>
          <a:prstGeom prst="roundRect">
            <a:avLst>
              <a:gd name="adj" fmla="val 4986"/>
            </a:avLst>
          </a:prstGeom>
        </p:spPr>
        <p:txBody>
          <a:bodyPr/>
          <a:lstStyle/>
          <a:p>
            <a:pPr lvl="0"/>
            <a:r>
              <a:rPr lang="en-US" noProof="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20725" y="4319588"/>
            <a:ext cx="1797048" cy="1800412"/>
          </a:xfrm>
          <a:prstGeom prst="roundRect">
            <a:avLst>
              <a:gd name="adj" fmla="val 6218"/>
            </a:avLst>
          </a:prstGeom>
        </p:spPr>
        <p:txBody>
          <a:bodyPr/>
          <a:lstStyle/>
          <a:p>
            <a:pPr lvl="0"/>
            <a:r>
              <a:rPr lang="en-US" noProof="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838948" y="2160588"/>
            <a:ext cx="1800620" cy="3959411"/>
          </a:xfrm>
          <a:prstGeom prst="roundRect">
            <a:avLst>
              <a:gd name="adj" fmla="val 3743"/>
            </a:avLst>
          </a:prstGeom>
        </p:spPr>
        <p:txBody>
          <a:bodyPr/>
          <a:lstStyle/>
          <a:p>
            <a:pPr lvl="0"/>
            <a:r>
              <a:rPr lang="en-US" noProof="0"/>
              <a:t>Click icon to add picture</a:t>
            </a:r>
            <a:endParaRPr lang="en-GB" noProof="0" dirty="0"/>
          </a:p>
        </p:txBody>
      </p:sp>
      <p:sp>
        <p:nvSpPr>
          <p:cNvPr id="103"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D9326FB-DCCB-FC47-93A9-9DEA7DB23AC9}" type="datetime3">
              <a:rPr lang="en-GB" smtClean="0"/>
              <a:t>6 September, 2019</a:t>
            </a:fld>
            <a:endParaRPr lang="en-GB" dirty="0"/>
          </a:p>
        </p:txBody>
      </p:sp>
      <p:sp>
        <p:nvSpPr>
          <p:cNvPr id="105"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0556481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8634" y="2159588"/>
            <a:ext cx="18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7773" y="4319588"/>
            <a:ext cx="18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9724" y="2159588"/>
            <a:ext cx="18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878135" y="4319588"/>
            <a:ext cx="18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5036738" y="2159588"/>
            <a:ext cx="18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5038723" y="4319588"/>
            <a:ext cx="18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04E479E0-1E06-DE4C-83BA-C65FC6EB3C8D}" type="datetime3">
              <a:rPr lang="en-GB" smtClean="0"/>
              <a:t>6 September, 2019</a:t>
            </a:fld>
            <a:endParaRPr lang="en-GB" dirty="0"/>
          </a:p>
        </p:txBody>
      </p:sp>
      <p:sp>
        <p:nvSpPr>
          <p:cNvPr id="104"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9266013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4" y="2160587"/>
            <a:ext cx="108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8635" y="3600449"/>
            <a:ext cx="108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158498" y="2160588"/>
            <a:ext cx="108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146857" y="3600450"/>
            <a:ext cx="108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8635" y="5040499"/>
            <a:ext cx="108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146857" y="5040313"/>
            <a:ext cx="108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3600950" y="2160588"/>
            <a:ext cx="108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3598861" y="3600450"/>
            <a:ext cx="108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2"/>
          </p:nvPr>
        </p:nvSpPr>
        <p:spPr>
          <a:xfrm>
            <a:off x="5038724" y="2160589"/>
            <a:ext cx="108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3"/>
          </p:nvPr>
        </p:nvSpPr>
        <p:spPr>
          <a:xfrm>
            <a:off x="5027083" y="3600451"/>
            <a:ext cx="108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3598861" y="5040500"/>
            <a:ext cx="108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5"/>
          </p:nvPr>
        </p:nvSpPr>
        <p:spPr>
          <a:xfrm>
            <a:off x="5027083" y="5040314"/>
            <a:ext cx="108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6482262" y="2160586"/>
            <a:ext cx="108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7"/>
          </p:nvPr>
        </p:nvSpPr>
        <p:spPr>
          <a:xfrm>
            <a:off x="6480173" y="3600448"/>
            <a:ext cx="108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2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30"/>
          </p:nvPr>
        </p:nvSpPr>
        <p:spPr>
          <a:xfrm>
            <a:off x="6480173" y="5040498"/>
            <a:ext cx="108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2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2B7358CC-5F0F-DE45-B162-F1F79492E334}" type="datetime3">
              <a:rPr lang="en-GB" smtClean="0"/>
              <a:t>6 September, 2019</a:t>
            </a:fld>
            <a:endParaRPr lang="en-GB" dirty="0"/>
          </a:p>
        </p:txBody>
      </p:sp>
      <p:sp>
        <p:nvSpPr>
          <p:cNvPr id="123"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4291196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9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4" y="2160587"/>
            <a:ext cx="2517774"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8634" y="3600449"/>
            <a:ext cx="2520531" cy="2519366"/>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3600949" y="2160588"/>
            <a:ext cx="2520527" cy="2519362"/>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3598860" y="5040500"/>
            <a:ext cx="2519363"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6482262" y="2160586"/>
            <a:ext cx="2157306" cy="3959415"/>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2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2B7358CC-5F0F-DE45-B162-F1F79492E334}" type="datetime3">
              <a:rPr lang="en-GB" smtClean="0"/>
              <a:t>6 September, 2019</a:t>
            </a:fld>
            <a:endParaRPr lang="en-GB" dirty="0"/>
          </a:p>
        </p:txBody>
      </p:sp>
      <p:sp>
        <p:nvSpPr>
          <p:cNvPr id="123"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762893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US"/>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6 September, 2019</a:t>
            </a:fld>
            <a:endParaRPr lang="en-GB" dirty="0"/>
          </a:p>
        </p:txBody>
      </p:sp>
      <p:sp>
        <p:nvSpPr>
          <p:cNvPr id="55"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5" name="Text Placeholder 4"/>
          <p:cNvSpPr>
            <a:spLocks noGrp="1"/>
          </p:cNvSpPr>
          <p:nvPr>
            <p:ph type="body" sz="quarter" idx="11"/>
          </p:nvPr>
        </p:nvSpPr>
        <p:spPr>
          <a:xfrm>
            <a:off x="719138" y="1446213"/>
            <a:ext cx="3605212" cy="503396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6"/>
          <p:cNvSpPr>
            <a:spLocks noGrp="1"/>
          </p:cNvSpPr>
          <p:nvPr>
            <p:ph type="body" sz="quarter" idx="12"/>
          </p:nvPr>
        </p:nvSpPr>
        <p:spPr>
          <a:xfrm>
            <a:off x="4819650" y="1446213"/>
            <a:ext cx="3605213" cy="503396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1997262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2517773" y="2160588"/>
            <a:ext cx="5761796" cy="3239412"/>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6 September, 2019</a:t>
            </a:fld>
            <a:endParaRPr lang="en-GB" dirty="0"/>
          </a:p>
        </p:txBody>
      </p:sp>
      <p:sp>
        <p:nvSpPr>
          <p:cNvPr id="57"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9135" y="2160586"/>
            <a:ext cx="1439864" cy="3779411"/>
          </a:xfrm>
          <a:prstGeom prst="roundRect">
            <a:avLst>
              <a:gd name="adj" fmla="val 10455"/>
            </a:avLst>
          </a:prstGeom>
        </p:spPr>
        <p:txBody>
          <a:bodyPr>
            <a:normAutofit/>
          </a:bodyPr>
          <a:lstStyle>
            <a:lvl1pPr>
              <a:defRPr sz="1200"/>
            </a:lvl1pPr>
          </a:lstStyle>
          <a:p>
            <a:pPr lvl="0"/>
            <a:r>
              <a:rPr lang="en-US" noProof="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2517772" y="5399999"/>
            <a:ext cx="5761796"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658822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719135" y="2160588"/>
            <a:ext cx="6119814" cy="3239412"/>
          </a:xfr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6 September, 2019</a:t>
            </a:fld>
            <a:endParaRPr lang="en-GB" dirty="0"/>
          </a:p>
        </p:txBody>
      </p:sp>
      <p:sp>
        <p:nvSpPr>
          <p:cNvPr id="57"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0104" y="2160588"/>
            <a:ext cx="1439864" cy="3779411"/>
          </a:xfrm>
          <a:prstGeom prst="roundRect">
            <a:avLst>
              <a:gd name="adj" fmla="val 10455"/>
            </a:avLst>
          </a:prstGeom>
        </p:spPr>
        <p:txBody>
          <a:bodyPr>
            <a:normAutofit/>
          </a:bodyPr>
          <a:lstStyle>
            <a:lvl1pPr>
              <a:defRPr sz="1200"/>
            </a:lvl1pPr>
          </a:lstStyle>
          <a:p>
            <a:pPr lvl="0"/>
            <a:r>
              <a:rPr lang="en-US" noProof="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720724" y="5409178"/>
            <a:ext cx="6118223"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6800589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5038724" y="2160588"/>
            <a:ext cx="3600844" cy="395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6 September, 2019</a:t>
            </a:fld>
            <a:endParaRPr lang="en-GB" dirty="0"/>
          </a:p>
        </p:txBody>
      </p:sp>
      <p:sp>
        <p:nvSpPr>
          <p:cNvPr id="55"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136" y="2160588"/>
            <a:ext cx="3959225" cy="3240274"/>
          </a:xfrm>
          <a:prstGeom prst="roundRect">
            <a:avLst>
              <a:gd name="adj" fmla="val 3484"/>
            </a:avLst>
          </a:prstGeom>
        </p:spPr>
        <p:txBody>
          <a:bodyPr/>
          <a:lstStyle/>
          <a:p>
            <a:pPr lvl="0"/>
            <a:r>
              <a:rPr lang="en-US" noProof="0"/>
              <a:t>Click icon to add picture</a:t>
            </a:r>
            <a:endParaRPr lang="en-GB" noProof="0" dirty="0"/>
          </a:p>
        </p:txBody>
      </p:sp>
      <p:sp>
        <p:nvSpPr>
          <p:cNvPr id="62"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9939156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5038724" y="2160588"/>
            <a:ext cx="3600844"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6 September, 2019</a:t>
            </a:fld>
            <a:endParaRPr lang="en-GB" dirty="0"/>
          </a:p>
        </p:txBody>
      </p:sp>
      <p:sp>
        <p:nvSpPr>
          <p:cNvPr id="55"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4" cy="1439862"/>
          </a:xfrm>
          <a:prstGeom prst="roundRect">
            <a:avLst>
              <a:gd name="adj" fmla="val 5286"/>
            </a:avLst>
          </a:prstGeom>
        </p:spPr>
        <p:txBody>
          <a:body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6" y="3960813"/>
            <a:ext cx="3958433" cy="1440050"/>
          </a:xfrm>
          <a:prstGeom prst="roundRect">
            <a:avLst>
              <a:gd name="adj" fmla="val 5286"/>
            </a:avLst>
          </a:prstGeom>
        </p:spPr>
        <p:txBody>
          <a:body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719136" y="5760000"/>
            <a:ext cx="395922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4784955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6 September, 2019</a:t>
            </a:fld>
            <a:endParaRPr lang="en-GB" dirty="0"/>
          </a:p>
        </p:txBody>
      </p:sp>
      <p:sp>
        <p:nvSpPr>
          <p:cNvPr id="55"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6054" cy="719137"/>
          </a:xfrm>
          <a:prstGeom prst="roundRect">
            <a:avLst>
              <a:gd name="adj" fmla="val 5286"/>
            </a:avLst>
          </a:prstGeom>
        </p:spPr>
        <p:txBody>
          <a:body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2159212"/>
          </a:xfrm>
          <a:prstGeom prst="roundRect">
            <a:avLst>
              <a:gd name="adj" fmla="val 5286"/>
            </a:avLst>
          </a:prstGeom>
        </p:spPr>
        <p:txBody>
          <a:body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719136" y="5760000"/>
            <a:ext cx="395684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5" y="3240788"/>
            <a:ext cx="1797846" cy="2159212"/>
          </a:xfrm>
          <a:prstGeom prst="roundRect">
            <a:avLst>
              <a:gd name="adj" fmla="val 5286"/>
            </a:avLst>
          </a:prstGeom>
        </p:spPr>
        <p:txBody>
          <a:bodyPr/>
          <a:lstStyle/>
          <a:p>
            <a:pPr lvl="0"/>
            <a:r>
              <a:rPr lang="en-US" noProof="0"/>
              <a:t>Click icon to add picture</a:t>
            </a:r>
            <a:endParaRPr lang="en-GB" noProof="0" dirty="0"/>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8088220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6 September, 2019</a:t>
            </a:fld>
            <a:endParaRPr lang="en-GB" dirty="0"/>
          </a:p>
        </p:txBody>
      </p:sp>
      <p:sp>
        <p:nvSpPr>
          <p:cNvPr id="55"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6054" cy="719137"/>
          </a:xfrm>
          <a:prstGeom prst="roundRect">
            <a:avLst>
              <a:gd name="adj" fmla="val 15436"/>
            </a:avLst>
          </a:prstGeom>
        </p:spPr>
        <p:txBody>
          <a:body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3956054" cy="2159212"/>
          </a:xfrm>
          <a:prstGeom prst="roundRect">
            <a:avLst>
              <a:gd name="adj" fmla="val 5286"/>
            </a:avLst>
          </a:prstGeom>
        </p:spPr>
        <p:txBody>
          <a:body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719136" y="5760000"/>
            <a:ext cx="395684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4390167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6 September, 2019</a:t>
            </a:fld>
            <a:endParaRPr lang="en-GB" dirty="0"/>
          </a:p>
        </p:txBody>
      </p:sp>
      <p:sp>
        <p:nvSpPr>
          <p:cNvPr id="55"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3" cy="719137"/>
          </a:xfrm>
          <a:prstGeom prst="roundRect">
            <a:avLst>
              <a:gd name="adj" fmla="val 10361"/>
            </a:avLst>
          </a:prstGeom>
        </p:spPr>
        <p:txBody>
          <a:bodyPr>
            <a:normAutofit/>
          </a:bodyPr>
          <a:lstStyle>
            <a:lvl1pPr>
              <a:defRPr sz="1200"/>
            </a:lvl1p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107880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6" y="3240788"/>
            <a:ext cx="1800224" cy="107880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719927" y="4680838"/>
            <a:ext cx="3958433" cy="719162"/>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0643348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6 September, 2019</a:t>
            </a:fld>
            <a:endParaRPr lang="en-GB" dirty="0"/>
          </a:p>
        </p:txBody>
      </p:sp>
      <p:sp>
        <p:nvSpPr>
          <p:cNvPr id="55"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3" cy="719137"/>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107880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6" y="3240788"/>
            <a:ext cx="1800224" cy="720025"/>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719928" y="4679950"/>
            <a:ext cx="1797846" cy="72005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2878135" y="4319588"/>
            <a:ext cx="1797846" cy="108075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4"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6333578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Single column layout">
    <p:spTree>
      <p:nvGrpSpPr>
        <p:cNvPr id="1" name=""/>
        <p:cNvGrpSpPr/>
        <p:nvPr/>
      </p:nvGrpSpPr>
      <p:grpSpPr>
        <a:xfrm>
          <a:off x="0" y="0"/>
          <a:ext cx="0" cy="0"/>
          <a:chOff x="0" y="0"/>
          <a:chExt cx="0" cy="0"/>
        </a:xfrm>
      </p:grpSpPr>
      <p:sp>
        <p:nvSpPr>
          <p:cNvPr id="3" name="Rectangle 2"/>
          <p:cNvSpPr/>
          <p:nvPr userDrawn="1"/>
        </p:nvSpPr>
        <p:spPr>
          <a:xfrm>
            <a:off x="0" y="1079999"/>
            <a:ext cx="9144000" cy="5400001"/>
          </a:xfrm>
          <a:prstGeom prst="rect">
            <a:avLst/>
          </a:prstGeom>
          <a:solidFill>
            <a:srgbClr val="02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latin typeface="Franklin Gothic Book"/>
            </a:endParaRPr>
          </a:p>
        </p:txBody>
      </p:sp>
      <p:sp>
        <p:nvSpPr>
          <p:cNvPr id="2" name="Title 1" descr="Ideally your title should fit on one line." title="Slide title"/>
          <p:cNvSpPr>
            <a:spLocks noGrp="1"/>
          </p:cNvSpPr>
          <p:nvPr>
            <p:ph type="title" hasCustomPrompt="1"/>
          </p:nvPr>
        </p:nvSpPr>
        <p:spPr>
          <a:xfrm>
            <a:off x="708025" y="-1"/>
            <a:ext cx="6348414" cy="1080000"/>
          </a:xfrm>
        </p:spPr>
        <p:txBody>
          <a:bodyPr/>
          <a:lstStyle/>
          <a:p>
            <a:r>
              <a:rPr lang="en-US" dirty="0"/>
              <a:t>Media</a:t>
            </a:r>
            <a:endParaRPr lang="en-GB" dirty="0"/>
          </a:p>
        </p:txBody>
      </p:sp>
      <p:sp>
        <p:nvSpPr>
          <p:cNvPr id="97"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F3BA13B-2A56-B54D-AFFB-21233951D47B}" type="datetime3">
              <a:rPr lang="en-GB" smtClean="0"/>
              <a:t>6 September, 2019</a:t>
            </a:fld>
            <a:endParaRPr lang="en-GB" dirty="0"/>
          </a:p>
        </p:txBody>
      </p:sp>
      <p:sp>
        <p:nvSpPr>
          <p:cNvPr id="98"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9930562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5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pPr/>
              <a:t>6 September, 2019</a:t>
            </a:fld>
            <a:endParaRPr lang="en-GB" dirty="0"/>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a:t>
            </a:r>
            <a:r>
              <a:rPr lang="en-US" sz="7000" baseline="0" dirty="0">
                <a:latin typeface="Franklin Gothic Book"/>
              </a:rPr>
              <a:t> for </a:t>
            </a:r>
            <a:br>
              <a:rPr lang="en-US" sz="7000" baseline="0" dirty="0">
                <a:latin typeface="Franklin Gothic Book"/>
              </a:rPr>
            </a:br>
            <a:r>
              <a:rPr lang="en-US" sz="7000" baseline="0" dirty="0">
                <a:latin typeface="Franklin Gothic Book"/>
              </a:rPr>
              <a:t>case studies</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24384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pPr/>
              <a:t>6 September, 2019</a:t>
            </a:fld>
            <a:endParaRPr lang="en-GB" dirty="0"/>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 for charts, images, tables, smart</a:t>
            </a:r>
            <a:r>
              <a:rPr lang="en-US" sz="7000" baseline="0" dirty="0">
                <a:latin typeface="Franklin Gothic Book"/>
              </a:rPr>
              <a:t> art or video</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337278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pPr/>
              <a:t>6 September, 2019</a:t>
            </a:fld>
            <a:endParaRPr lang="en-GB" dirty="0"/>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ound Same Side Corner Rectangle 5"/>
          <p:cNvSpPr/>
          <p:nvPr userDrawn="1"/>
        </p:nvSpPr>
        <p:spPr>
          <a:xfrm>
            <a:off x="358774" y="1411899"/>
            <a:ext cx="2879724"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1" y="1411899"/>
            <a:ext cx="4680706" cy="5058751"/>
          </a:xfrm>
          <a:prstGeom prst="round2SameRect">
            <a:avLst>
              <a:gd name="adj1" fmla="val 4426"/>
              <a:gd name="adj2" fmla="val 0"/>
            </a:avLst>
          </a:prstGeom>
        </p:spPr>
        <p:txBody>
          <a:bodyPr/>
          <a:lstStyle/>
          <a:p>
            <a:pPr lvl="0"/>
            <a:r>
              <a:rPr lang="en-US" noProof="0"/>
              <a:t>Click icon to add picture</a:t>
            </a:r>
            <a:endParaRPr lang="en-GB" noProof="0" dirty="0"/>
          </a:p>
        </p:txBody>
      </p:sp>
    </p:spTree>
    <p:extLst>
      <p:ext uri="{BB962C8B-B14F-4D97-AF65-F5344CB8AC3E}">
        <p14:creationId xmlns:p14="http://schemas.microsoft.com/office/powerpoint/2010/main" val="12657074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pPr/>
              <a:t>6 September, 2019</a:t>
            </a:fld>
            <a:endParaRPr lang="en-GB" dirty="0"/>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13" name="Text Placeholder 6"/>
          <p:cNvSpPr>
            <a:spLocks noGrp="1"/>
          </p:cNvSpPr>
          <p:nvPr>
            <p:ph type="body" sz="quarter" idx="13"/>
          </p:nvPr>
        </p:nvSpPr>
        <p:spPr>
          <a:xfrm>
            <a:off x="720726" y="2161445"/>
            <a:ext cx="3600000"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4" name="Text Placeholder 6"/>
          <p:cNvSpPr>
            <a:spLocks noGrp="1"/>
          </p:cNvSpPr>
          <p:nvPr>
            <p:ph type="body" sz="quarter" idx="14"/>
          </p:nvPr>
        </p:nvSpPr>
        <p:spPr>
          <a:xfrm>
            <a:off x="4679567" y="2161445"/>
            <a:ext cx="3600002"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25443503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pPr/>
              <a:t>6 September, 2019</a:t>
            </a:fld>
            <a:endParaRPr lang="en-GB" dirty="0"/>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ound Same Side Corner Rectangle 5"/>
          <p:cNvSpPr/>
          <p:nvPr userDrawn="1"/>
        </p:nvSpPr>
        <p:spPr>
          <a:xfrm>
            <a:off x="358774" y="1411899"/>
            <a:ext cx="2879724"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1" y="1411899"/>
            <a:ext cx="4680706" cy="1111877"/>
          </a:xfrm>
          <a:prstGeom prst="roundRect">
            <a:avLst/>
          </a:prstGeom>
        </p:spPr>
        <p:txBody>
          <a:bodyPr/>
          <a:lstStyle/>
          <a:p>
            <a:pPr lvl="0"/>
            <a:r>
              <a:rPr lang="en-US" noProof="0"/>
              <a:t>Click icon to add picture</a:t>
            </a:r>
            <a:endParaRPr lang="en-GB" noProof="0" dirty="0"/>
          </a:p>
        </p:txBody>
      </p:sp>
      <p:sp>
        <p:nvSpPr>
          <p:cNvPr id="58" name="Text Placeholder 6"/>
          <p:cNvSpPr>
            <a:spLocks noGrp="1"/>
          </p:cNvSpPr>
          <p:nvPr>
            <p:ph type="body" sz="quarter" idx="15"/>
          </p:nvPr>
        </p:nvSpPr>
        <p:spPr>
          <a:xfrm>
            <a:off x="3598860" y="2879725"/>
            <a:ext cx="4680709" cy="324027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41013275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pPr/>
              <a:t>6 September, 2019</a:t>
            </a:fld>
            <a:endParaRPr lang="en-GB" dirty="0"/>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ound Same Side Corner Rectangle 5"/>
          <p:cNvSpPr/>
          <p:nvPr userDrawn="1"/>
        </p:nvSpPr>
        <p:spPr>
          <a:xfrm>
            <a:off x="358774" y="1439863"/>
            <a:ext cx="2879724" cy="5040138"/>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0" y="5400000"/>
            <a:ext cx="4717259" cy="1080000"/>
          </a:xfrm>
          <a:prstGeom prst="round2SameRect">
            <a:avLst/>
          </a:prstGeom>
        </p:spPr>
        <p:txBody>
          <a:bodyPr/>
          <a:lstStyle/>
          <a:p>
            <a:pPr lvl="0"/>
            <a:r>
              <a:rPr lang="en-US" noProof="0"/>
              <a:t>Click icon to add picture</a:t>
            </a:r>
            <a:endParaRPr lang="en-GB" noProof="0" dirty="0"/>
          </a:p>
        </p:txBody>
      </p:sp>
      <p:sp>
        <p:nvSpPr>
          <p:cNvPr id="58" name="Text Placeholder 6"/>
          <p:cNvSpPr>
            <a:spLocks noGrp="1"/>
          </p:cNvSpPr>
          <p:nvPr>
            <p:ph type="body" sz="quarter" idx="15"/>
          </p:nvPr>
        </p:nvSpPr>
        <p:spPr>
          <a:xfrm>
            <a:off x="3598861" y="1439863"/>
            <a:ext cx="2159000"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9" name="Text Placeholder 6"/>
          <p:cNvSpPr>
            <a:spLocks noGrp="1"/>
          </p:cNvSpPr>
          <p:nvPr>
            <p:ph type="body" sz="quarter" idx="16"/>
          </p:nvPr>
        </p:nvSpPr>
        <p:spPr>
          <a:xfrm>
            <a:off x="6118224" y="1439863"/>
            <a:ext cx="2197896"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6030550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Rectangle 9"/>
          <p:cNvSpPr/>
          <p:nvPr userDrawn="1"/>
        </p:nvSpPr>
        <p:spPr>
          <a:xfrm>
            <a:off x="0" y="1800224"/>
            <a:ext cx="9144001" cy="46797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pPr/>
              <a:t>6 September, 2019</a:t>
            </a:fld>
            <a:endParaRPr lang="en-GB" dirty="0"/>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7" name="Oval 6"/>
          <p:cNvSpPr/>
          <p:nvPr userDrawn="1"/>
        </p:nvSpPr>
        <p:spPr>
          <a:xfrm>
            <a:off x="720725" y="2158844"/>
            <a:ext cx="1800225" cy="18002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dirty="0">
                <a:latin typeface="Franklin Gothic Book"/>
                <a:cs typeface="Franklin Gothic Book"/>
              </a:rPr>
              <a:t>Project Summary</a:t>
            </a:r>
          </a:p>
        </p:txBody>
      </p:sp>
      <p:sp>
        <p:nvSpPr>
          <p:cNvPr id="8" name="Rounded Rectangle 7"/>
          <p:cNvSpPr/>
          <p:nvPr userDrawn="1"/>
        </p:nvSpPr>
        <p:spPr>
          <a:xfrm>
            <a:off x="720725" y="4319775"/>
            <a:ext cx="1800225"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9" name="Round Same Side Corner Rectangle 8"/>
          <p:cNvSpPr/>
          <p:nvPr userDrawn="1"/>
        </p:nvSpPr>
        <p:spPr>
          <a:xfrm>
            <a:off x="5038724" y="2158844"/>
            <a:ext cx="3600845" cy="4311806"/>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2878135" y="2160588"/>
            <a:ext cx="1800226" cy="4310062"/>
          </a:xfrm>
          <a:prstGeom prst="round2SameRect">
            <a:avLst>
              <a:gd name="adj1" fmla="val 10230"/>
              <a:gd name="adj2" fmla="val 0"/>
            </a:avLst>
          </a:prstGeom>
        </p:spPr>
        <p:txBody>
          <a:bodyPr/>
          <a:lstStyle/>
          <a:p>
            <a:pPr lvl="0"/>
            <a:r>
              <a:rPr lang="en-US" noProof="0"/>
              <a:t>Click icon to add picture</a:t>
            </a:r>
            <a:endParaRPr lang="en-GB" noProof="0" dirty="0"/>
          </a:p>
        </p:txBody>
      </p:sp>
    </p:spTree>
    <p:extLst>
      <p:ext uri="{BB962C8B-B14F-4D97-AF65-F5344CB8AC3E}">
        <p14:creationId xmlns:p14="http://schemas.microsoft.com/office/powerpoint/2010/main" val="26275883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0" name="Rectangle 9"/>
          <p:cNvSpPr/>
          <p:nvPr userDrawn="1"/>
        </p:nvSpPr>
        <p:spPr>
          <a:xfrm>
            <a:off x="0" y="1800225"/>
            <a:ext cx="9144001" cy="46797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5" y="4319588"/>
            <a:ext cx="3957636" cy="2151062"/>
          </a:xfrm>
          <a:prstGeom prst="round2SameRect">
            <a:avLst>
              <a:gd name="adj1" fmla="val 10230"/>
              <a:gd name="adj2" fmla="val 0"/>
            </a:avLst>
          </a:prstGeom>
        </p:spPr>
        <p:txBody>
          <a:bodyPr/>
          <a:lstStyle/>
          <a:p>
            <a:pPr lvl="0"/>
            <a:r>
              <a:rPr lang="en-US" noProof="0"/>
              <a:t>Click icon to add picture</a:t>
            </a:r>
            <a:endParaRPr lang="en-GB" noProof="0" dirty="0"/>
          </a:p>
        </p:txBody>
      </p:sp>
      <p:sp>
        <p:nvSpPr>
          <p:cNvPr id="2" name="Title 1"/>
          <p:cNvSpPr>
            <a:spLocks noGrp="1"/>
          </p:cNvSpPr>
          <p:nvPr>
            <p:ph type="title"/>
          </p:nvPr>
        </p:nvSpPr>
        <p:spPr/>
        <p:txBody>
          <a:bodyPr/>
          <a:lstStyle>
            <a:lvl1pPr>
              <a:defRPr>
                <a:latin typeface="Bodoni MT" panose="02070603080606020203" pitchFamily="18"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6E079F-0502-CC4C-9C8B-39554E94F19E}" type="datetime3">
              <a:rPr lang="en-GB" smtClean="0"/>
              <a:pPr/>
              <a:t>6 September, 2019</a:t>
            </a:fld>
            <a:endParaRPr lang="en-GB" dirty="0"/>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7" name="Oval 6"/>
          <p:cNvSpPr/>
          <p:nvPr userDrawn="1"/>
        </p:nvSpPr>
        <p:spPr>
          <a:xfrm>
            <a:off x="720725" y="2158844"/>
            <a:ext cx="1800225" cy="18002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dirty="0">
                <a:latin typeface="Franklin Gothic Book"/>
                <a:cs typeface="Franklin Gothic Book"/>
              </a:rPr>
              <a:t>Project Summary</a:t>
            </a:r>
          </a:p>
        </p:txBody>
      </p:sp>
      <p:sp>
        <p:nvSpPr>
          <p:cNvPr id="8" name="Rounded Rectangle 7"/>
          <p:cNvSpPr/>
          <p:nvPr userDrawn="1"/>
        </p:nvSpPr>
        <p:spPr>
          <a:xfrm>
            <a:off x="2878136" y="2158844"/>
            <a:ext cx="1800225"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9" name="Round Same Side Corner Rectangle 8"/>
          <p:cNvSpPr/>
          <p:nvPr userDrawn="1"/>
        </p:nvSpPr>
        <p:spPr>
          <a:xfrm>
            <a:off x="5038724" y="2158844"/>
            <a:ext cx="3600845" cy="4311806"/>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Tree>
    <p:extLst>
      <p:ext uri="{BB962C8B-B14F-4D97-AF65-F5344CB8AC3E}">
        <p14:creationId xmlns:p14="http://schemas.microsoft.com/office/powerpoint/2010/main" val="7046932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_Single column layout">
    <p:spTree>
      <p:nvGrpSpPr>
        <p:cNvPr id="1" name=""/>
        <p:cNvGrpSpPr/>
        <p:nvPr/>
      </p:nvGrpSpPr>
      <p:grpSpPr>
        <a:xfrm>
          <a:off x="0" y="0"/>
          <a:ext cx="0" cy="0"/>
          <a:chOff x="0" y="0"/>
          <a:chExt cx="0" cy="0"/>
        </a:xfrm>
      </p:grpSpPr>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dirty="0"/>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bg1"/>
                </a:solidFill>
              </a:defRPr>
            </a:lvl1pPr>
          </a:lstStyle>
          <a:p>
            <a:fld id="{4AC23DB2-FB1A-4E43-8F6F-8E1E5CEC6EBA}" type="datetime3">
              <a:rPr lang="en-GB" smtClean="0"/>
              <a:pPr/>
              <a:t>6 September, 2019</a:t>
            </a:fld>
            <a:endParaRPr lang="en-GB" dirty="0"/>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bg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0"/>
          </p:nvPr>
        </p:nvSpPr>
        <p:spPr>
          <a:xfrm>
            <a:off x="719138" y="1803400"/>
            <a:ext cx="7705725" cy="4321175"/>
          </a:xfrm>
        </p:spPr>
        <p:txBody>
          <a:bodyPr/>
          <a:lstStyle>
            <a:lvl1pPr>
              <a:defRPr sz="2800"/>
            </a:lvl1pPr>
            <a:lvl2pPr>
              <a:defRPr sz="2800"/>
            </a:lvl2pPr>
            <a:lvl3pPr>
              <a:defRPr sz="2800"/>
            </a:lvl3pPr>
            <a:lvl4pPr>
              <a:defRPr sz="2800"/>
            </a:lvl4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7112015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6 September, 2019</a:t>
            </a:fld>
            <a:endParaRPr lang="en-GB" dirty="0"/>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0"/>
          </p:nvPr>
        </p:nvSpPr>
        <p:spPr>
          <a:xfrm>
            <a:off x="720725" y="1446213"/>
            <a:ext cx="7704138" cy="357187"/>
          </a:xfrm>
        </p:spPr>
        <p:txBody>
          <a:bodyPr/>
          <a:lstStyle>
            <a:lvl1pPr>
              <a:defRPr>
                <a:latin typeface="Franklin Gothic Medium" panose="020B0603020102020204" pitchFamily="34" charset="0"/>
              </a:defRPr>
            </a:lvl1pPr>
          </a:lstStyle>
          <a:p>
            <a:pPr lvl="0"/>
            <a:r>
              <a:rPr lang="en-US"/>
              <a:t>Click to edit Master text styles</a:t>
            </a:r>
          </a:p>
        </p:txBody>
      </p:sp>
      <p:sp>
        <p:nvSpPr>
          <p:cNvPr id="6" name="Text Placeholder 5"/>
          <p:cNvSpPr>
            <a:spLocks noGrp="1"/>
          </p:cNvSpPr>
          <p:nvPr>
            <p:ph type="body" sz="quarter" idx="11"/>
          </p:nvPr>
        </p:nvSpPr>
        <p:spPr>
          <a:xfrm>
            <a:off x="720725" y="2168525"/>
            <a:ext cx="7704138" cy="395605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5620674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US"/>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6 September, 2019</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5" name="Text Placeholder 4"/>
          <p:cNvSpPr>
            <a:spLocks noGrp="1"/>
          </p:cNvSpPr>
          <p:nvPr>
            <p:ph type="body" sz="quarter" idx="11"/>
          </p:nvPr>
        </p:nvSpPr>
        <p:spPr>
          <a:xfrm>
            <a:off x="719138" y="1446213"/>
            <a:ext cx="3605212"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p:cNvSpPr>
            <a:spLocks noGrp="1"/>
          </p:cNvSpPr>
          <p:nvPr>
            <p:ph type="body" sz="quarter" idx="12"/>
          </p:nvPr>
        </p:nvSpPr>
        <p:spPr>
          <a:xfrm>
            <a:off x="4819650" y="1446213"/>
            <a:ext cx="3605213" cy="503396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8390558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6 September, 2019</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Simple layouts</a:t>
            </a: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87038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chart - standard">
    <p:spTree>
      <p:nvGrpSpPr>
        <p:cNvPr id="1" name=""/>
        <p:cNvGrpSpPr/>
        <p:nvPr/>
      </p:nvGrpSpPr>
      <p:grpSpPr>
        <a:xfrm>
          <a:off x="0" y="0"/>
          <a:ext cx="0" cy="0"/>
          <a:chOff x="0" y="0"/>
          <a:chExt cx="0" cy="0"/>
        </a:xfrm>
      </p:grpSpPr>
      <p:sp>
        <p:nvSpPr>
          <p:cNvPr id="5" name="Round Same Side Corner Rectangle 4"/>
          <p:cNvSpPr/>
          <p:nvPr userDrawn="1"/>
        </p:nvSpPr>
        <p:spPr>
          <a:xfrm>
            <a:off x="4819650" y="1457326"/>
            <a:ext cx="3579813" cy="500380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9" name="Content Placeholder 8"/>
          <p:cNvSpPr>
            <a:spLocks noGrp="1"/>
          </p:cNvSpPr>
          <p:nvPr>
            <p:ph sz="quarter" idx="17" hasCustomPrompt="1"/>
          </p:nvPr>
        </p:nvSpPr>
        <p:spPr>
          <a:xfrm>
            <a:off x="4819650" y="1457326"/>
            <a:ext cx="3579813" cy="5003799"/>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6 September, 2019</a:t>
            </a:fld>
            <a:endParaRPr lang="en-GB" dirty="0"/>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719138" y="1457326"/>
            <a:ext cx="3605212" cy="502919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5378782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dirty="0"/>
              <a:t>Click to edit Master title style</a:t>
            </a:r>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6 September, 2019</a:t>
            </a:fld>
            <a:endParaRPr lang="en-GB" dirty="0"/>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0"/>
          </p:nvPr>
        </p:nvSpPr>
        <p:spPr>
          <a:xfrm>
            <a:off x="719138" y="1803400"/>
            <a:ext cx="7705725" cy="4321175"/>
          </a:xfrm>
        </p:spPr>
        <p:txBody>
          <a:bodyPr/>
          <a:lstStyle>
            <a:lvl1pPr>
              <a:defRPr sz="1600"/>
            </a:lvl1pPr>
            <a:lvl2pPr>
              <a:defRPr sz="1600"/>
            </a:lvl2pPr>
            <a:lvl3pPr>
              <a:defRPr sz="1600"/>
            </a:lvl3pPr>
            <a:lvl4pPr>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5639030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a:t>Click to edit Master title style</a:t>
            </a:r>
            <a:endParaRPr lang="en-GB" dirty="0"/>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6 September, 2019</a:t>
            </a:fld>
            <a:endParaRPr lang="en-GB" dirty="0"/>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0"/>
          </p:nvPr>
        </p:nvSpPr>
        <p:spPr>
          <a:xfrm>
            <a:off x="720725" y="1446213"/>
            <a:ext cx="7704138" cy="35718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6" name="Text Placeholder 5"/>
          <p:cNvSpPr>
            <a:spLocks noGrp="1"/>
          </p:cNvSpPr>
          <p:nvPr>
            <p:ph type="body" sz="quarter" idx="11"/>
          </p:nvPr>
        </p:nvSpPr>
        <p:spPr>
          <a:xfrm>
            <a:off x="720725" y="2168525"/>
            <a:ext cx="7704138" cy="3956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2147207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6 September, 2019</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5" name="Text Placeholder 4"/>
          <p:cNvSpPr>
            <a:spLocks noGrp="1"/>
          </p:cNvSpPr>
          <p:nvPr>
            <p:ph type="body" sz="quarter" idx="11"/>
          </p:nvPr>
        </p:nvSpPr>
        <p:spPr>
          <a:xfrm>
            <a:off x="719138" y="1446213"/>
            <a:ext cx="3605212"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p:cNvSpPr>
            <a:spLocks noGrp="1"/>
          </p:cNvSpPr>
          <p:nvPr>
            <p:ph type="body" sz="quarter" idx="12"/>
          </p:nvPr>
        </p:nvSpPr>
        <p:spPr>
          <a:xfrm>
            <a:off x="4819650" y="1446213"/>
            <a:ext cx="3605213"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160365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4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6 September, 2019</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 for charts, images, tables, smart</a:t>
            </a:r>
            <a:r>
              <a:rPr lang="en-US" sz="7000" baseline="0" dirty="0">
                <a:latin typeface="Franklin Gothic Book"/>
              </a:rPr>
              <a:t> art or video</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315061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xt + chart - standard">
    <p:spTree>
      <p:nvGrpSpPr>
        <p:cNvPr id="1" name=""/>
        <p:cNvGrpSpPr/>
        <p:nvPr/>
      </p:nvGrpSpPr>
      <p:grpSpPr>
        <a:xfrm>
          <a:off x="0" y="0"/>
          <a:ext cx="0" cy="0"/>
          <a:chOff x="0" y="0"/>
          <a:chExt cx="0" cy="0"/>
        </a:xfrm>
      </p:grpSpPr>
      <p:sp>
        <p:nvSpPr>
          <p:cNvPr id="5" name="Round Same Side Corner Rectangle 4"/>
          <p:cNvSpPr/>
          <p:nvPr userDrawn="1"/>
        </p:nvSpPr>
        <p:spPr>
          <a:xfrm>
            <a:off x="4819650" y="1803400"/>
            <a:ext cx="3579813" cy="4657725"/>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9" name="Content Placeholder 8"/>
          <p:cNvSpPr>
            <a:spLocks noGrp="1"/>
          </p:cNvSpPr>
          <p:nvPr>
            <p:ph sz="quarter" idx="17" hasCustomPrompt="1"/>
          </p:nvPr>
        </p:nvSpPr>
        <p:spPr>
          <a:xfrm>
            <a:off x="4819650" y="1803400"/>
            <a:ext cx="3579813" cy="4657725"/>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6 September, 2019</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719138" y="1803400"/>
            <a:ext cx="3605212" cy="46831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en-GB" dirty="0"/>
          </a:p>
        </p:txBody>
      </p:sp>
    </p:spTree>
    <p:extLst>
      <p:ext uri="{BB962C8B-B14F-4D97-AF65-F5344CB8AC3E}">
        <p14:creationId xmlns:p14="http://schemas.microsoft.com/office/powerpoint/2010/main" val="9633522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ext + chart">
    <p:spTree>
      <p:nvGrpSpPr>
        <p:cNvPr id="1" name=""/>
        <p:cNvGrpSpPr/>
        <p:nvPr/>
      </p:nvGrpSpPr>
      <p:grpSpPr>
        <a:xfrm>
          <a:off x="0" y="0"/>
          <a:ext cx="0" cy="0"/>
          <a:chOff x="0" y="0"/>
          <a:chExt cx="0" cy="0"/>
        </a:xfrm>
      </p:grpSpPr>
      <p:sp>
        <p:nvSpPr>
          <p:cNvPr id="10" name="Round Same Side Corner Rectangle 9"/>
          <p:cNvSpPr/>
          <p:nvPr userDrawn="1"/>
        </p:nvSpPr>
        <p:spPr>
          <a:xfrm>
            <a:off x="4819649" y="1794782"/>
            <a:ext cx="3605215" cy="46663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4" name="Content Placeholder 8"/>
          <p:cNvSpPr>
            <a:spLocks noGrp="1"/>
          </p:cNvSpPr>
          <p:nvPr>
            <p:ph sz="quarter" idx="18" hasCustomPrompt="1"/>
          </p:nvPr>
        </p:nvSpPr>
        <p:spPr>
          <a:xfrm>
            <a:off x="4819650" y="1803400"/>
            <a:ext cx="3579813" cy="4657725"/>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6 September, 2019</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720725" y="1794782"/>
            <a:ext cx="3603625"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6" name="Text Placeholder 5"/>
          <p:cNvSpPr>
            <a:spLocks noGrp="1"/>
          </p:cNvSpPr>
          <p:nvPr>
            <p:ph type="body" sz="quarter" idx="17"/>
          </p:nvPr>
        </p:nvSpPr>
        <p:spPr>
          <a:xfrm>
            <a:off x="720725" y="2513919"/>
            <a:ext cx="3603625" cy="396625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3597928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6 September, 2019</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3" name="Round Same Side Corner Rectangle 12"/>
          <p:cNvSpPr/>
          <p:nvPr userDrawn="1"/>
        </p:nvSpPr>
        <p:spPr>
          <a:xfrm>
            <a:off x="4819649" y="1795006"/>
            <a:ext cx="3605215" cy="466611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6" name="Text Placeholder 3"/>
          <p:cNvSpPr>
            <a:spLocks noGrp="1"/>
          </p:cNvSpPr>
          <p:nvPr>
            <p:ph type="body" sz="quarter" idx="16"/>
          </p:nvPr>
        </p:nvSpPr>
        <p:spPr>
          <a:xfrm>
            <a:off x="720725" y="1795006"/>
            <a:ext cx="3603625"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17" name="Text Placeholder 5"/>
          <p:cNvSpPr>
            <a:spLocks noGrp="1"/>
          </p:cNvSpPr>
          <p:nvPr>
            <p:ph type="body" sz="quarter" idx="17"/>
          </p:nvPr>
        </p:nvSpPr>
        <p:spPr>
          <a:xfrm>
            <a:off x="720725" y="2527300"/>
            <a:ext cx="3603625" cy="3952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2" name="Text Placeholder 3"/>
          <p:cNvSpPr>
            <a:spLocks noGrp="1"/>
          </p:cNvSpPr>
          <p:nvPr>
            <p:ph type="body" sz="quarter" idx="18"/>
          </p:nvPr>
        </p:nvSpPr>
        <p:spPr>
          <a:xfrm>
            <a:off x="4950220" y="1938108"/>
            <a:ext cx="3329348" cy="566737"/>
          </a:xfrm>
        </p:spPr>
        <p:txBody>
          <a:bodyPr/>
          <a:lstStyle>
            <a:lvl1pPr>
              <a:defRPr sz="1800">
                <a:latin typeface="Franklin Gothic Medium" panose="020B0603020102020204" pitchFamily="34" charset="0"/>
              </a:defRPr>
            </a:lvl1pPr>
          </a:lstStyle>
          <a:p>
            <a:pPr lvl="0"/>
            <a:r>
              <a:rPr lang="en-US" dirty="0"/>
              <a:t>Click to edit Master text styles</a:t>
            </a:r>
          </a:p>
        </p:txBody>
      </p:sp>
      <p:sp>
        <p:nvSpPr>
          <p:cNvPr id="23" name="Content Placeholder 8"/>
          <p:cNvSpPr>
            <a:spLocks noGrp="1"/>
          </p:cNvSpPr>
          <p:nvPr>
            <p:ph sz="quarter" idx="19" hasCustomPrompt="1"/>
          </p:nvPr>
        </p:nvSpPr>
        <p:spPr>
          <a:xfrm>
            <a:off x="4819650" y="2504845"/>
            <a:ext cx="3579813" cy="3956280"/>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39377246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hart + text">
    <p:spTree>
      <p:nvGrpSpPr>
        <p:cNvPr id="1" name=""/>
        <p:cNvGrpSpPr/>
        <p:nvPr/>
      </p:nvGrpSpPr>
      <p:grpSpPr>
        <a:xfrm>
          <a:off x="0" y="0"/>
          <a:ext cx="0" cy="0"/>
          <a:chOff x="0" y="0"/>
          <a:chExt cx="0" cy="0"/>
        </a:xfrm>
      </p:grpSpPr>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9" name="Content Placeholder 8"/>
          <p:cNvSpPr>
            <a:spLocks noGrp="1"/>
          </p:cNvSpPr>
          <p:nvPr>
            <p:ph sz="quarter" idx="19" hasCustomPrompt="1"/>
          </p:nvPr>
        </p:nvSpPr>
        <p:spPr>
          <a:xfrm>
            <a:off x="719136" y="1803400"/>
            <a:ext cx="3579813" cy="4642643"/>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6 September, 2019</a:t>
            </a:fld>
            <a:endParaRPr lang="en-GB" dirty="0"/>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7" name="Text Placeholder 5"/>
          <p:cNvSpPr>
            <a:spLocks noGrp="1"/>
          </p:cNvSpPr>
          <p:nvPr>
            <p:ph type="body" sz="quarter" idx="17"/>
          </p:nvPr>
        </p:nvSpPr>
        <p:spPr>
          <a:xfrm>
            <a:off x="4803774" y="1803400"/>
            <a:ext cx="3603625" cy="46950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8781554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Chart + text">
    <p:spTree>
      <p:nvGrpSpPr>
        <p:cNvPr id="1" name=""/>
        <p:cNvGrpSpPr/>
        <p:nvPr/>
      </p:nvGrpSpPr>
      <p:grpSpPr>
        <a:xfrm>
          <a:off x="0" y="0"/>
          <a:ext cx="0" cy="0"/>
          <a:chOff x="0" y="0"/>
          <a:chExt cx="0" cy="0"/>
        </a:xfrm>
      </p:grpSpPr>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9" name="Content Placeholder 8"/>
          <p:cNvSpPr>
            <a:spLocks noGrp="1"/>
          </p:cNvSpPr>
          <p:nvPr>
            <p:ph sz="quarter" idx="19" hasCustomPrompt="1"/>
          </p:nvPr>
        </p:nvSpPr>
        <p:spPr>
          <a:xfrm>
            <a:off x="719136" y="1803400"/>
            <a:ext cx="3579813" cy="4642643"/>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6 September, 2019</a:t>
            </a:fld>
            <a:endParaRPr lang="en-GB" dirty="0"/>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6" name="Text Placeholder 3"/>
          <p:cNvSpPr>
            <a:spLocks noGrp="1"/>
          </p:cNvSpPr>
          <p:nvPr>
            <p:ph type="body" sz="quarter" idx="16"/>
          </p:nvPr>
        </p:nvSpPr>
        <p:spPr>
          <a:xfrm>
            <a:off x="4803774" y="1803400"/>
            <a:ext cx="3603625"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17" name="Text Placeholder 5"/>
          <p:cNvSpPr>
            <a:spLocks noGrp="1"/>
          </p:cNvSpPr>
          <p:nvPr>
            <p:ph type="body" sz="quarter" idx="17"/>
          </p:nvPr>
        </p:nvSpPr>
        <p:spPr>
          <a:xfrm>
            <a:off x="4803774" y="2527300"/>
            <a:ext cx="3603625" cy="39711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6608040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_Chart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6 September, 2019</a:t>
            </a:fld>
            <a:endParaRPr lang="en-GB" dirty="0"/>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6" name="Text Placeholder 3"/>
          <p:cNvSpPr>
            <a:spLocks noGrp="1"/>
          </p:cNvSpPr>
          <p:nvPr>
            <p:ph type="body" sz="quarter" idx="16"/>
          </p:nvPr>
        </p:nvSpPr>
        <p:spPr>
          <a:xfrm>
            <a:off x="4803774" y="1780836"/>
            <a:ext cx="3603625"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17" name="Text Placeholder 5"/>
          <p:cNvSpPr>
            <a:spLocks noGrp="1"/>
          </p:cNvSpPr>
          <p:nvPr>
            <p:ph type="body" sz="quarter" idx="17"/>
          </p:nvPr>
        </p:nvSpPr>
        <p:spPr>
          <a:xfrm>
            <a:off x="4803774" y="2499973"/>
            <a:ext cx="3603625" cy="399845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3"/>
          <p:cNvSpPr>
            <a:spLocks noGrp="1"/>
          </p:cNvSpPr>
          <p:nvPr>
            <p:ph type="body" sz="quarter" idx="18"/>
          </p:nvPr>
        </p:nvSpPr>
        <p:spPr>
          <a:xfrm>
            <a:off x="849706" y="1885156"/>
            <a:ext cx="3329348" cy="566737"/>
          </a:xfrm>
        </p:spPr>
        <p:txBody>
          <a:bodyPr/>
          <a:lstStyle>
            <a:lvl1pPr>
              <a:defRPr sz="1800">
                <a:latin typeface="Franklin Gothic Medium" panose="020B0603020102020204" pitchFamily="34" charset="0"/>
              </a:defRPr>
            </a:lvl1pPr>
          </a:lstStyle>
          <a:p>
            <a:pPr lvl="0"/>
            <a:r>
              <a:rPr lang="en-US" dirty="0"/>
              <a:t>Click to edit Master text styles</a:t>
            </a:r>
          </a:p>
        </p:txBody>
      </p:sp>
      <p:sp>
        <p:nvSpPr>
          <p:cNvPr id="19" name="Content Placeholder 8"/>
          <p:cNvSpPr>
            <a:spLocks noGrp="1"/>
          </p:cNvSpPr>
          <p:nvPr>
            <p:ph sz="quarter" idx="19" hasCustomPrompt="1"/>
          </p:nvPr>
        </p:nvSpPr>
        <p:spPr>
          <a:xfrm>
            <a:off x="719136" y="2527300"/>
            <a:ext cx="3579813" cy="3918743"/>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449247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ext + chart">
    <p:spTree>
      <p:nvGrpSpPr>
        <p:cNvPr id="1" name=""/>
        <p:cNvGrpSpPr/>
        <p:nvPr/>
      </p:nvGrpSpPr>
      <p:grpSpPr>
        <a:xfrm>
          <a:off x="0" y="0"/>
          <a:ext cx="0" cy="0"/>
          <a:chOff x="0" y="0"/>
          <a:chExt cx="0" cy="0"/>
        </a:xfrm>
      </p:grpSpPr>
      <p:sp>
        <p:nvSpPr>
          <p:cNvPr id="10" name="Round Same Side Corner Rectangle 9"/>
          <p:cNvSpPr/>
          <p:nvPr userDrawn="1"/>
        </p:nvSpPr>
        <p:spPr>
          <a:xfrm>
            <a:off x="4819649" y="1794782"/>
            <a:ext cx="3605215" cy="46663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4" name="Content Placeholder 8"/>
          <p:cNvSpPr>
            <a:spLocks noGrp="1"/>
          </p:cNvSpPr>
          <p:nvPr>
            <p:ph sz="quarter" idx="18" hasCustomPrompt="1"/>
          </p:nvPr>
        </p:nvSpPr>
        <p:spPr>
          <a:xfrm>
            <a:off x="4819650" y="1803400"/>
            <a:ext cx="3579813" cy="4657725"/>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6 September, 2019</a:t>
            </a:fld>
            <a:endParaRPr lang="en-GB" dirty="0"/>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720725" y="1794782"/>
            <a:ext cx="3603625" cy="719137"/>
          </a:xfrm>
        </p:spPr>
        <p:txBody>
          <a:bodyPr/>
          <a:lstStyle>
            <a:lvl1pPr>
              <a:defRPr>
                <a:latin typeface="Franklin Gothic Medium" panose="020B0603020102020204" pitchFamily="34" charset="0"/>
              </a:defRPr>
            </a:lvl1pPr>
          </a:lstStyle>
          <a:p>
            <a:pPr lvl="0"/>
            <a:r>
              <a:rPr lang="en-US"/>
              <a:t>Click to edit Master text styles</a:t>
            </a:r>
          </a:p>
        </p:txBody>
      </p:sp>
      <p:sp>
        <p:nvSpPr>
          <p:cNvPr id="6" name="Text Placeholder 5"/>
          <p:cNvSpPr>
            <a:spLocks noGrp="1"/>
          </p:cNvSpPr>
          <p:nvPr>
            <p:ph type="body" sz="quarter" idx="17"/>
          </p:nvPr>
        </p:nvSpPr>
        <p:spPr>
          <a:xfrm>
            <a:off x="720725" y="2513919"/>
            <a:ext cx="3603625" cy="39662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0165436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xt + large chart">
    <p:spTree>
      <p:nvGrpSpPr>
        <p:cNvPr id="1" name=""/>
        <p:cNvGrpSpPr/>
        <p:nvPr/>
      </p:nvGrpSpPr>
      <p:grpSpPr>
        <a:xfrm>
          <a:off x="0" y="0"/>
          <a:ext cx="0" cy="0"/>
          <a:chOff x="0" y="0"/>
          <a:chExt cx="0" cy="0"/>
        </a:xfrm>
      </p:grpSpPr>
      <p:sp>
        <p:nvSpPr>
          <p:cNvPr id="5" name="Round Same Side Corner Rectangle 4"/>
          <p:cNvSpPr/>
          <p:nvPr userDrawn="1"/>
        </p:nvSpPr>
        <p:spPr>
          <a:xfrm>
            <a:off x="3609976" y="1803400"/>
            <a:ext cx="4789488" cy="4657725"/>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9" name="Content Placeholder 8"/>
          <p:cNvSpPr>
            <a:spLocks noGrp="1"/>
          </p:cNvSpPr>
          <p:nvPr>
            <p:ph sz="quarter" idx="17" hasCustomPrompt="1"/>
          </p:nvPr>
        </p:nvSpPr>
        <p:spPr>
          <a:xfrm>
            <a:off x="3609976" y="1803400"/>
            <a:ext cx="4789488" cy="4657725"/>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6 September, 2019</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719138" y="1803400"/>
            <a:ext cx="2519361" cy="46831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en-GB" dirty="0"/>
          </a:p>
        </p:txBody>
      </p:sp>
    </p:spTree>
    <p:extLst>
      <p:ext uri="{BB962C8B-B14F-4D97-AF65-F5344CB8AC3E}">
        <p14:creationId xmlns:p14="http://schemas.microsoft.com/office/powerpoint/2010/main" val="18041768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large chart + text">
    <p:spTree>
      <p:nvGrpSpPr>
        <p:cNvPr id="1" name=""/>
        <p:cNvGrpSpPr/>
        <p:nvPr/>
      </p:nvGrpSpPr>
      <p:grpSpPr>
        <a:xfrm>
          <a:off x="0" y="0"/>
          <a:ext cx="0" cy="0"/>
          <a:chOff x="0" y="0"/>
          <a:chExt cx="0" cy="0"/>
        </a:xfrm>
      </p:grpSpPr>
      <p:sp>
        <p:nvSpPr>
          <p:cNvPr id="5" name="Round Same Side Corner Rectangle 4"/>
          <p:cNvSpPr/>
          <p:nvPr userDrawn="1"/>
        </p:nvSpPr>
        <p:spPr>
          <a:xfrm>
            <a:off x="387350" y="1803400"/>
            <a:ext cx="4789488" cy="4668044"/>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9" name="Content Placeholder 8"/>
          <p:cNvSpPr>
            <a:spLocks noGrp="1"/>
          </p:cNvSpPr>
          <p:nvPr>
            <p:ph sz="quarter" idx="17" hasCustomPrompt="1"/>
          </p:nvPr>
        </p:nvSpPr>
        <p:spPr>
          <a:xfrm>
            <a:off x="376238" y="1803400"/>
            <a:ext cx="4789488" cy="4654549"/>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6 September, 2019</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5535614" y="1803400"/>
            <a:ext cx="2884486" cy="46767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en-GB" dirty="0"/>
          </a:p>
        </p:txBody>
      </p:sp>
    </p:spTree>
    <p:extLst>
      <p:ext uri="{BB962C8B-B14F-4D97-AF65-F5344CB8AC3E}">
        <p14:creationId xmlns:p14="http://schemas.microsoft.com/office/powerpoint/2010/main" val="342189448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hart + chart">
    <p:spTree>
      <p:nvGrpSpPr>
        <p:cNvPr id="1" name=""/>
        <p:cNvGrpSpPr/>
        <p:nvPr/>
      </p:nvGrpSpPr>
      <p:grpSpPr>
        <a:xfrm>
          <a:off x="0" y="0"/>
          <a:ext cx="0" cy="0"/>
          <a:chOff x="0" y="0"/>
          <a:chExt cx="0" cy="0"/>
        </a:xfrm>
      </p:grpSpPr>
      <p:sp>
        <p:nvSpPr>
          <p:cNvPr id="5" name="Round Same Side Corner Rectangle 4"/>
          <p:cNvSpPr/>
          <p:nvPr userDrawn="1"/>
        </p:nvSpPr>
        <p:spPr>
          <a:xfrm>
            <a:off x="720724" y="1803401"/>
            <a:ext cx="3598861" cy="4657724"/>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04" name="Round Same Side Corner Rectangle 103"/>
          <p:cNvSpPr/>
          <p:nvPr userDrawn="1"/>
        </p:nvSpPr>
        <p:spPr>
          <a:xfrm>
            <a:off x="4819650" y="1793900"/>
            <a:ext cx="3605213" cy="4666337"/>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4" name="Content Placeholder 3"/>
          <p:cNvSpPr>
            <a:spLocks noGrp="1"/>
          </p:cNvSpPr>
          <p:nvPr>
            <p:ph sz="quarter" idx="10" hasCustomPrompt="1"/>
          </p:nvPr>
        </p:nvSpPr>
        <p:spPr>
          <a:xfrm>
            <a:off x="719138" y="1803401"/>
            <a:ext cx="3600450" cy="4683125"/>
          </a:xfrm>
        </p:spPr>
        <p:txBody>
          <a:bodyPr/>
          <a:lstStyle>
            <a:lvl1pPr>
              <a:defRPr baseline="0"/>
            </a:lvl1pPr>
          </a:lstStyle>
          <a:p>
            <a:pPr lvl="0"/>
            <a:r>
              <a:rPr lang="en-US" dirty="0"/>
              <a:t>Click icon to insert object</a:t>
            </a:r>
          </a:p>
        </p:txBody>
      </p:sp>
      <p:sp>
        <p:nvSpPr>
          <p:cNvPr id="13" name="Content Placeholder 3"/>
          <p:cNvSpPr>
            <a:spLocks noGrp="1"/>
          </p:cNvSpPr>
          <p:nvPr>
            <p:ph sz="quarter" idx="11" hasCustomPrompt="1"/>
          </p:nvPr>
        </p:nvSpPr>
        <p:spPr>
          <a:xfrm>
            <a:off x="4819650" y="1803401"/>
            <a:ext cx="3600450" cy="4683125"/>
          </a:xfrm>
        </p:spPr>
        <p:txBody>
          <a:bodyPr/>
          <a:lstStyle>
            <a:lvl1pPr>
              <a:defRPr baseline="0"/>
            </a:lvl1pPr>
          </a:lstStyle>
          <a:p>
            <a:pPr lvl="0"/>
            <a:r>
              <a:rPr lang="en-US"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6 September, 2019</a:t>
            </a:fld>
            <a:endParaRPr lang="en-GB" dirty="0"/>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82233971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hart + chart - with titles">
    <p:spTree>
      <p:nvGrpSpPr>
        <p:cNvPr id="1" name=""/>
        <p:cNvGrpSpPr/>
        <p:nvPr/>
      </p:nvGrpSpPr>
      <p:grpSpPr>
        <a:xfrm>
          <a:off x="0" y="0"/>
          <a:ext cx="0" cy="0"/>
          <a:chOff x="0" y="0"/>
          <a:chExt cx="0" cy="0"/>
        </a:xfrm>
      </p:grpSpPr>
      <p:sp>
        <p:nvSpPr>
          <p:cNvPr id="5" name="Round Same Side Corner Rectangle 4"/>
          <p:cNvSpPr/>
          <p:nvPr userDrawn="1"/>
        </p:nvSpPr>
        <p:spPr>
          <a:xfrm>
            <a:off x="720725" y="2168445"/>
            <a:ext cx="3598861" cy="4292680"/>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6 September, 2019</a:t>
            </a:fld>
            <a:endParaRPr lang="en-GB" dirty="0"/>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4" name="Round Same Side Corner Rectangle 103"/>
          <p:cNvSpPr/>
          <p:nvPr userDrawn="1"/>
        </p:nvSpPr>
        <p:spPr>
          <a:xfrm>
            <a:off x="4819650" y="2168525"/>
            <a:ext cx="3605213" cy="4291712"/>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4" name="Text Placeholder 3"/>
          <p:cNvSpPr>
            <a:spLocks noGrp="1"/>
          </p:cNvSpPr>
          <p:nvPr>
            <p:ph type="body" sz="quarter" idx="20" hasCustomPrompt="1"/>
          </p:nvPr>
        </p:nvSpPr>
        <p:spPr>
          <a:xfrm>
            <a:off x="708025" y="1446213"/>
            <a:ext cx="7716838" cy="723900"/>
          </a:xfrm>
        </p:spPr>
        <p:txBody>
          <a:bodyPr/>
          <a:lstStyle>
            <a:lvl1pPr>
              <a:defRPr/>
            </a:lvl1pPr>
          </a:lstStyle>
          <a:p>
            <a:pPr lvl="0"/>
            <a:r>
              <a:rPr lang="en-US" dirty="0"/>
              <a:t>Short intro text</a:t>
            </a:r>
          </a:p>
        </p:txBody>
      </p:sp>
      <p:sp>
        <p:nvSpPr>
          <p:cNvPr id="7" name="Text Placeholder 6"/>
          <p:cNvSpPr>
            <a:spLocks noGrp="1"/>
          </p:cNvSpPr>
          <p:nvPr>
            <p:ph type="body" sz="quarter" idx="21" hasCustomPrompt="1"/>
          </p:nvPr>
        </p:nvSpPr>
        <p:spPr>
          <a:xfrm>
            <a:off x="850900" y="2271939"/>
            <a:ext cx="3111500" cy="244475"/>
          </a:xfrm>
        </p:spPr>
        <p:txBody>
          <a:bodyPr/>
          <a:lstStyle>
            <a:lvl1pPr>
              <a:defRPr sz="1600" baseline="0">
                <a:latin typeface="Franklin Gothic Medium" panose="020B0603020102020204" pitchFamily="34" charset="0"/>
              </a:defRPr>
            </a:lvl1pPr>
          </a:lstStyle>
          <a:p>
            <a:pPr lvl="0"/>
            <a:r>
              <a:rPr lang="en-US" dirty="0"/>
              <a:t>Chart title</a:t>
            </a:r>
          </a:p>
        </p:txBody>
      </p:sp>
      <p:sp>
        <p:nvSpPr>
          <p:cNvPr id="18" name="Text Placeholder 6"/>
          <p:cNvSpPr>
            <a:spLocks noGrp="1"/>
          </p:cNvSpPr>
          <p:nvPr>
            <p:ph type="body" sz="quarter" idx="22" hasCustomPrompt="1"/>
          </p:nvPr>
        </p:nvSpPr>
        <p:spPr>
          <a:xfrm>
            <a:off x="5073649" y="2246539"/>
            <a:ext cx="3111500" cy="269875"/>
          </a:xfrm>
        </p:spPr>
        <p:txBody>
          <a:bodyPr/>
          <a:lstStyle>
            <a:lvl1pPr>
              <a:defRPr sz="1600" baseline="0">
                <a:latin typeface="Franklin Gothic Medium" panose="020B0603020102020204" pitchFamily="34" charset="0"/>
              </a:defRPr>
            </a:lvl1pPr>
          </a:lstStyle>
          <a:p>
            <a:pPr lvl="0"/>
            <a:r>
              <a:rPr lang="en-US" dirty="0"/>
              <a:t>Chart title</a:t>
            </a:r>
          </a:p>
        </p:txBody>
      </p:sp>
      <p:sp>
        <p:nvSpPr>
          <p:cNvPr id="9" name="Content Placeholder 8"/>
          <p:cNvSpPr>
            <a:spLocks noGrp="1"/>
          </p:cNvSpPr>
          <p:nvPr>
            <p:ph sz="quarter" idx="23"/>
          </p:nvPr>
        </p:nvSpPr>
        <p:spPr>
          <a:xfrm>
            <a:off x="720725" y="2642488"/>
            <a:ext cx="3603625" cy="3818637"/>
          </a:xfrm>
        </p:spPr>
        <p:txBody>
          <a:bodyPr/>
          <a:lstStyle>
            <a:lvl1pPr>
              <a:defRPr sz="1600"/>
            </a:lvl1pPr>
          </a:lstStyle>
          <a:p>
            <a:pPr lvl="0"/>
            <a:r>
              <a:rPr lang="en-US" dirty="0"/>
              <a:t>Click to edit Master text styles</a:t>
            </a:r>
          </a:p>
        </p:txBody>
      </p:sp>
      <p:sp>
        <p:nvSpPr>
          <p:cNvPr id="21" name="Content Placeholder 8"/>
          <p:cNvSpPr>
            <a:spLocks noGrp="1"/>
          </p:cNvSpPr>
          <p:nvPr>
            <p:ph sz="quarter" idx="24"/>
          </p:nvPr>
        </p:nvSpPr>
        <p:spPr>
          <a:xfrm>
            <a:off x="4822825" y="2641600"/>
            <a:ext cx="3603625" cy="3818637"/>
          </a:xfrm>
        </p:spPr>
        <p:txBody>
          <a:bodyPr/>
          <a:lstStyle>
            <a:lvl1pPr>
              <a:defRPr sz="1600"/>
            </a:lvl1pPr>
          </a:lstStyle>
          <a:p>
            <a:pPr lvl="0"/>
            <a:r>
              <a:rPr lang="en-US" dirty="0"/>
              <a:t>Click to edit Master text styles</a:t>
            </a:r>
          </a:p>
        </p:txBody>
      </p:sp>
    </p:spTree>
    <p:extLst>
      <p:ext uri="{BB962C8B-B14F-4D97-AF65-F5344CB8AC3E}">
        <p14:creationId xmlns:p14="http://schemas.microsoft.com/office/powerpoint/2010/main" val="14603504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Single chart">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400"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5" name="Content Placeholder 4"/>
          <p:cNvSpPr>
            <a:spLocks noGrp="1"/>
          </p:cNvSpPr>
          <p:nvPr>
            <p:ph sz="quarter" idx="10" hasCustomPrompt="1"/>
          </p:nvPr>
        </p:nvSpPr>
        <p:spPr>
          <a:xfrm>
            <a:off x="376238" y="1803401"/>
            <a:ext cx="8407400" cy="4657723"/>
          </a:xfrm>
        </p:spPr>
        <p:txBody>
          <a:bodyPr/>
          <a:lstStyle>
            <a:lvl1pPr>
              <a:defRPr/>
            </a:lvl1pPr>
          </a:lstStyle>
          <a:p>
            <a:pPr lvl="0"/>
            <a:r>
              <a:rPr lang="en-US" dirty="0"/>
              <a:t>Click icon to add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t>6 September, 2019</a:t>
            </a:fld>
            <a:endParaRPr lang="en-GB" dirty="0"/>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33270665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400"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5" name="Content Placeholder 4"/>
          <p:cNvSpPr>
            <a:spLocks noGrp="1"/>
          </p:cNvSpPr>
          <p:nvPr>
            <p:ph sz="quarter" idx="10" hasCustomPrompt="1"/>
          </p:nvPr>
        </p:nvSpPr>
        <p:spPr>
          <a:xfrm>
            <a:off x="376238" y="1803401"/>
            <a:ext cx="8407400" cy="4657723"/>
          </a:xfrm>
        </p:spPr>
        <p:txBody>
          <a:bodyPr/>
          <a:lstStyle>
            <a:lvl1pPr>
              <a:defRPr baseline="0"/>
            </a:lvl1pPr>
          </a:lstStyle>
          <a:p>
            <a:pPr lvl="0"/>
            <a:r>
              <a:rPr lang="en-US" dirty="0"/>
              <a:t>Click icon to add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t>6 September, 2019</a:t>
            </a:fld>
            <a:endParaRPr lang="en-GB" dirty="0"/>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9611962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ingle chart - with title">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399"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t>6 September, 2019</a:t>
            </a:fld>
            <a:endParaRPr lang="en-GB" dirty="0"/>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5" name="Content Placeholder 4"/>
          <p:cNvSpPr>
            <a:spLocks noGrp="1"/>
          </p:cNvSpPr>
          <p:nvPr>
            <p:ph sz="quarter" idx="17" hasCustomPrompt="1"/>
          </p:nvPr>
        </p:nvSpPr>
        <p:spPr>
          <a:xfrm>
            <a:off x="376238" y="2472531"/>
            <a:ext cx="8407400" cy="4013994"/>
          </a:xfrm>
        </p:spPr>
        <p:txBody>
          <a:bodyPr/>
          <a:lstStyle>
            <a:lvl1pPr>
              <a:defRPr baseline="0"/>
            </a:lvl1pPr>
          </a:lstStyle>
          <a:p>
            <a:pPr lvl="0"/>
            <a:r>
              <a:rPr lang="en-US" dirty="0"/>
              <a:t>Click icon to add object</a:t>
            </a:r>
          </a:p>
        </p:txBody>
      </p:sp>
      <p:sp>
        <p:nvSpPr>
          <p:cNvPr id="7" name="Text Placeholder 6"/>
          <p:cNvSpPr>
            <a:spLocks noGrp="1"/>
          </p:cNvSpPr>
          <p:nvPr>
            <p:ph type="body" sz="quarter" idx="18" hasCustomPrompt="1"/>
          </p:nvPr>
        </p:nvSpPr>
        <p:spPr>
          <a:xfrm>
            <a:off x="720725" y="1864518"/>
            <a:ext cx="7704138" cy="608013"/>
          </a:xfrm>
        </p:spPr>
        <p:txBody>
          <a:bodyPr/>
          <a:lstStyle>
            <a:lvl1pPr>
              <a:defRPr sz="1800">
                <a:latin typeface="Franklin Gothic Medium" panose="020B0603020102020204" pitchFamily="34" charset="0"/>
              </a:defRPr>
            </a:lvl1pPr>
          </a:lstStyle>
          <a:p>
            <a:pPr lvl="0"/>
            <a:r>
              <a:rPr lang="en-US" dirty="0"/>
              <a:t>Chart title</a:t>
            </a:r>
          </a:p>
        </p:txBody>
      </p:sp>
    </p:spTree>
    <p:extLst>
      <p:ext uri="{BB962C8B-B14F-4D97-AF65-F5344CB8AC3E}">
        <p14:creationId xmlns:p14="http://schemas.microsoft.com/office/powerpoint/2010/main" val="3351810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4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6 September, 2019</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a:t>
            </a:r>
            <a:r>
              <a:rPr lang="en-US" sz="7000" baseline="0" dirty="0">
                <a:latin typeface="Franklin Gothic Book"/>
              </a:rPr>
              <a:t> for</a:t>
            </a:r>
            <a:br>
              <a:rPr lang="en-US" sz="7000" baseline="0" dirty="0">
                <a:latin typeface="Franklin Gothic Book"/>
              </a:rPr>
            </a:br>
            <a:r>
              <a:rPr lang="en-US" sz="7000" baseline="0" dirty="0">
                <a:latin typeface="Franklin Gothic Book"/>
              </a:rPr>
              <a:t>complex text</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020977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Round Same Side Corner Rectangle 5"/>
          <p:cNvSpPr/>
          <p:nvPr userDrawn="1"/>
        </p:nvSpPr>
        <p:spPr>
          <a:xfrm>
            <a:off x="4319585" y="1803400"/>
            <a:ext cx="4319983" cy="46765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6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6478586" y="4833942"/>
            <a:ext cx="1800982" cy="1286058"/>
          </a:xfrm>
          <a:prstGeom prst="roundRect">
            <a:avLst>
              <a:gd name="adj" fmla="val 10702"/>
            </a:avLst>
          </a:prstGeom>
        </p:spPr>
        <p:txBody>
          <a:bodyPr/>
          <a:lstStyle/>
          <a:p>
            <a:pPr lvl="0"/>
            <a:r>
              <a:rPr lang="en-US" noProof="0" dirty="0"/>
              <a:t>Click icon to add picture</a:t>
            </a:r>
            <a:endParaRPr lang="en-GB" noProof="0" dirty="0"/>
          </a:p>
        </p:txBody>
      </p:sp>
      <p:pic>
        <p:nvPicPr>
          <p:cNvPr id="7" name="Picture 6" descr="inverted commas closed.png"/>
          <p:cNvPicPr>
            <a:picLocks noChangeAspect="1"/>
          </p:cNvPicPr>
          <p:nvPr userDrawn="1"/>
        </p:nvPicPr>
        <p:blipFill rotWithShape="1">
          <a:blip r:embed="rId3" cstate="screen">
            <a:lum bright="70000" contrast="-70000"/>
            <a:extLst>
              <a:ext uri="{28A0092B-C50C-407E-A947-70E740481C1C}">
                <a14:useLocalDpi xmlns:a14="http://schemas.microsoft.com/office/drawing/2010/main"/>
              </a:ext>
            </a:extLst>
          </a:blip>
          <a:srcRect/>
          <a:stretch/>
        </p:blipFill>
        <p:spPr>
          <a:xfrm>
            <a:off x="7517819" y="3312408"/>
            <a:ext cx="762020" cy="542668"/>
          </a:xfrm>
          <a:prstGeom prst="rect">
            <a:avLst/>
          </a:prstGeom>
        </p:spPr>
      </p:pic>
      <p:pic>
        <p:nvPicPr>
          <p:cNvPr id="8" name="Picture 7" descr="inverted commas open.png"/>
          <p:cNvPicPr>
            <a:picLocks noChangeAspect="1"/>
          </p:cNvPicPr>
          <p:nvPr userDrawn="1"/>
        </p:nvPicPr>
        <p:blipFill rotWithShape="1">
          <a:blip r:embed="rId4" cstate="screen">
            <a:lum bright="70000" contrast="-70000"/>
            <a:extLst>
              <a:ext uri="{28A0092B-C50C-407E-A947-70E740481C1C}">
                <a14:useLocalDpi xmlns:a14="http://schemas.microsoft.com/office/drawing/2010/main"/>
              </a:ext>
            </a:extLst>
          </a:blip>
          <a:srcRect/>
          <a:stretch/>
        </p:blipFill>
        <p:spPr>
          <a:xfrm>
            <a:off x="4678162" y="2141311"/>
            <a:ext cx="692748" cy="531132"/>
          </a:xfrm>
          <a:prstGeom prst="rect">
            <a:avLst/>
          </a:prstGeom>
        </p:spPr>
      </p:pic>
      <p:sp>
        <p:nvSpPr>
          <p:cNvPr id="13" name="Text Placeholder 6"/>
          <p:cNvSpPr>
            <a:spLocks noGrp="1"/>
          </p:cNvSpPr>
          <p:nvPr>
            <p:ph type="body" sz="quarter" idx="15"/>
          </p:nvPr>
        </p:nvSpPr>
        <p:spPr>
          <a:xfrm>
            <a:off x="5038723" y="2313668"/>
            <a:ext cx="2881313" cy="1449578"/>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2" name="Text Placeholder 6"/>
          <p:cNvSpPr>
            <a:spLocks noGrp="1"/>
          </p:cNvSpPr>
          <p:nvPr>
            <p:ph type="body" sz="quarter" idx="14"/>
          </p:nvPr>
        </p:nvSpPr>
        <p:spPr>
          <a:xfrm>
            <a:off x="717550" y="1803400"/>
            <a:ext cx="3240085" cy="4316599"/>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6 September, 2019</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34713735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6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3"/>
          </p:nvPr>
        </p:nvSpPr>
        <p:spPr>
          <a:xfrm>
            <a:off x="717550" y="1803400"/>
            <a:ext cx="3606800" cy="43166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6 September, 2019</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5" name="Text Placeholder 6"/>
          <p:cNvSpPr>
            <a:spLocks noGrp="1"/>
          </p:cNvSpPr>
          <p:nvPr>
            <p:ph type="body" sz="quarter" idx="17"/>
          </p:nvPr>
        </p:nvSpPr>
        <p:spPr>
          <a:xfrm>
            <a:off x="4819650" y="1803400"/>
            <a:ext cx="3602036" cy="43166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cxnSp>
        <p:nvCxnSpPr>
          <p:cNvPr id="104" name="Straight Connector 103"/>
          <p:cNvCxnSpPr/>
          <p:nvPr userDrawn="1"/>
        </p:nvCxnSpPr>
        <p:spPr>
          <a:xfrm>
            <a:off x="4551813" y="1761671"/>
            <a:ext cx="0" cy="4316600"/>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6570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6 September, 2019</a:t>
            </a:fld>
            <a:endParaRPr lang="en-GB" dirty="0"/>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3" name="Round Same Side Corner Rectangle 12"/>
          <p:cNvSpPr/>
          <p:nvPr userDrawn="1"/>
        </p:nvSpPr>
        <p:spPr>
          <a:xfrm>
            <a:off x="4819649" y="1795006"/>
            <a:ext cx="3605215" cy="466611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6" name="Text Placeholder 3"/>
          <p:cNvSpPr>
            <a:spLocks noGrp="1"/>
          </p:cNvSpPr>
          <p:nvPr>
            <p:ph type="body" sz="quarter" idx="16"/>
          </p:nvPr>
        </p:nvSpPr>
        <p:spPr>
          <a:xfrm>
            <a:off x="720725" y="1795006"/>
            <a:ext cx="3603625" cy="719137"/>
          </a:xfrm>
        </p:spPr>
        <p:txBody>
          <a:bodyPr/>
          <a:lstStyle>
            <a:lvl1pPr>
              <a:defRPr>
                <a:latin typeface="Franklin Gothic Medium" panose="020B0603020102020204" pitchFamily="34" charset="0"/>
              </a:defRPr>
            </a:lvl1pPr>
          </a:lstStyle>
          <a:p>
            <a:pPr lvl="0"/>
            <a:r>
              <a:rPr lang="en-US"/>
              <a:t>Click to edit Master text styles</a:t>
            </a:r>
          </a:p>
        </p:txBody>
      </p:sp>
      <p:sp>
        <p:nvSpPr>
          <p:cNvPr id="17" name="Text Placeholder 5"/>
          <p:cNvSpPr>
            <a:spLocks noGrp="1"/>
          </p:cNvSpPr>
          <p:nvPr>
            <p:ph type="body" sz="quarter" idx="17"/>
          </p:nvPr>
        </p:nvSpPr>
        <p:spPr>
          <a:xfrm>
            <a:off x="720725" y="2527300"/>
            <a:ext cx="3603625" cy="395287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Text Placeholder 3"/>
          <p:cNvSpPr>
            <a:spLocks noGrp="1"/>
          </p:cNvSpPr>
          <p:nvPr>
            <p:ph type="body" sz="quarter" idx="18"/>
          </p:nvPr>
        </p:nvSpPr>
        <p:spPr>
          <a:xfrm>
            <a:off x="4950220" y="1938108"/>
            <a:ext cx="3329348" cy="566737"/>
          </a:xfrm>
        </p:spPr>
        <p:txBody>
          <a:bodyPr/>
          <a:lstStyle>
            <a:lvl1pPr>
              <a:defRPr sz="1800">
                <a:latin typeface="Franklin Gothic Medium" panose="020B0603020102020204" pitchFamily="34" charset="0"/>
              </a:defRPr>
            </a:lvl1pPr>
          </a:lstStyle>
          <a:p>
            <a:pPr lvl="0"/>
            <a:r>
              <a:rPr lang="en-US"/>
              <a:t>Click to edit Master text styles</a:t>
            </a:r>
          </a:p>
        </p:txBody>
      </p:sp>
      <p:sp>
        <p:nvSpPr>
          <p:cNvPr id="23" name="Content Placeholder 8"/>
          <p:cNvSpPr>
            <a:spLocks noGrp="1"/>
          </p:cNvSpPr>
          <p:nvPr>
            <p:ph sz="quarter" idx="19" hasCustomPrompt="1"/>
          </p:nvPr>
        </p:nvSpPr>
        <p:spPr>
          <a:xfrm>
            <a:off x="4819650" y="2504845"/>
            <a:ext cx="3579813" cy="3956280"/>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402055418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5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3"/>
          </p:nvPr>
        </p:nvSpPr>
        <p:spPr>
          <a:xfrm>
            <a:off x="717551" y="2879725"/>
            <a:ext cx="3240086" cy="3060273"/>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6 September, 2019</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2" name="Text Placeholder 6"/>
          <p:cNvSpPr>
            <a:spLocks noGrp="1"/>
          </p:cNvSpPr>
          <p:nvPr>
            <p:ph type="body" sz="quarter" idx="16"/>
          </p:nvPr>
        </p:nvSpPr>
        <p:spPr>
          <a:xfrm>
            <a:off x="720725" y="2340519"/>
            <a:ext cx="3236517" cy="360862"/>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05" name="Text Placeholder 6"/>
          <p:cNvSpPr>
            <a:spLocks noGrp="1"/>
          </p:cNvSpPr>
          <p:nvPr>
            <p:ph type="body" sz="quarter" idx="17"/>
          </p:nvPr>
        </p:nvSpPr>
        <p:spPr>
          <a:xfrm>
            <a:off x="4678361" y="2879725"/>
            <a:ext cx="3241675" cy="3060273"/>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106" name="Text Placeholder 6"/>
          <p:cNvSpPr>
            <a:spLocks noGrp="1"/>
          </p:cNvSpPr>
          <p:nvPr>
            <p:ph type="body" sz="quarter" idx="18"/>
          </p:nvPr>
        </p:nvSpPr>
        <p:spPr>
          <a:xfrm>
            <a:off x="4681536" y="2340519"/>
            <a:ext cx="3238103" cy="360862"/>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cxnSp>
        <p:nvCxnSpPr>
          <p:cNvPr id="104" name="Straight Connector 103"/>
          <p:cNvCxnSpPr/>
          <p:nvPr userDrawn="1"/>
        </p:nvCxnSpPr>
        <p:spPr>
          <a:xfrm>
            <a:off x="4319585" y="2160588"/>
            <a:ext cx="0" cy="3959412"/>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886885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4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6 September, 2019</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a:t>
            </a:r>
            <a:r>
              <a:rPr lang="en-US" sz="7000" baseline="0" dirty="0">
                <a:latin typeface="Franklin Gothic Book"/>
              </a:rPr>
              <a:t> for</a:t>
            </a:r>
            <a:br>
              <a:rPr lang="en-US" sz="7000" baseline="0" dirty="0">
                <a:latin typeface="Franklin Gothic Book"/>
              </a:rPr>
            </a:br>
            <a:r>
              <a:rPr lang="en-US" sz="7000" baseline="0" dirty="0">
                <a:latin typeface="Franklin Gothic Book"/>
              </a:rPr>
              <a:t>images</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958631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160587"/>
            <a:ext cx="7717349" cy="4310063"/>
          </a:xfrm>
          <a:prstGeom prst="round2SameRect">
            <a:avLst>
              <a:gd name="adj1" fmla="val 6208"/>
              <a:gd name="adj2" fmla="val 0"/>
            </a:avLst>
          </a:prstGeom>
        </p:spPr>
        <p:txBody>
          <a:bodyPr/>
          <a:lstStyle/>
          <a:p>
            <a:pPr lvl="0"/>
            <a:r>
              <a:rPr lang="en-US" noProof="0" dirty="0"/>
              <a:t>Click icon to add picture</a:t>
            </a:r>
            <a:endParaRPr lang="en-GB" noProof="0" dirty="0"/>
          </a:p>
        </p:txBody>
      </p: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t>6 September, 2019</a:t>
            </a:fld>
            <a:endParaRPr lang="en-GB" dirty="0"/>
          </a:p>
        </p:txBody>
      </p:sp>
      <p:sp>
        <p:nvSpPr>
          <p:cNvPr id="99"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64560240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ig image with titl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879725"/>
            <a:ext cx="7717349" cy="3590925"/>
          </a:xfrm>
          <a:prstGeom prst="round2SameRect">
            <a:avLst>
              <a:gd name="adj1" fmla="val 6739"/>
              <a:gd name="adj2" fmla="val 0"/>
            </a:avLst>
          </a:prstGeom>
        </p:spPr>
        <p:txBody>
          <a:bodyPr/>
          <a:lstStyle/>
          <a:p>
            <a:pPr lvl="0"/>
            <a:r>
              <a:rPr lang="en-US" noProof="0" dirty="0"/>
              <a:t>Click icon to add picture</a:t>
            </a:r>
            <a:endParaRPr lang="en-GB" noProof="0" dirty="0"/>
          </a:p>
        </p:txBody>
      </p: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t>6 September, 2019</a:t>
            </a:fld>
            <a:endParaRPr lang="en-GB" dirty="0"/>
          </a:p>
        </p:txBody>
      </p:sp>
      <p:sp>
        <p:nvSpPr>
          <p:cNvPr id="99"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hasCustomPrompt="1"/>
          </p:nvPr>
        </p:nvSpPr>
        <p:spPr>
          <a:xfrm>
            <a:off x="708025" y="2168525"/>
            <a:ext cx="7716838" cy="358775"/>
          </a:xfrm>
        </p:spPr>
        <p:txBody>
          <a:bodyPr/>
          <a:lstStyle>
            <a:lvl1pPr>
              <a:defRPr baseline="0">
                <a:latin typeface="Franklin Gothic Medium" panose="020B0603020102020204" pitchFamily="34" charset="0"/>
              </a:defRPr>
            </a:lvl1pPr>
          </a:lstStyle>
          <a:p>
            <a:pPr lvl="0"/>
            <a:r>
              <a:rPr lang="en-US" dirty="0"/>
              <a:t>Image title</a:t>
            </a:r>
          </a:p>
        </p:txBody>
      </p:sp>
    </p:spTree>
    <p:extLst>
      <p:ext uri="{BB962C8B-B14F-4D97-AF65-F5344CB8AC3E}">
        <p14:creationId xmlns:p14="http://schemas.microsoft.com/office/powerpoint/2010/main" val="93898539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t>6 September, 2019</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p:nvPr>
        </p:nvSpPr>
        <p:spPr>
          <a:xfrm>
            <a:off x="720725" y="2168525"/>
            <a:ext cx="3603625" cy="43021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en-GB" dirty="0"/>
          </a:p>
        </p:txBody>
      </p:sp>
      <p:sp>
        <p:nvSpPr>
          <p:cNvPr id="10" name="Content Placeholder 9"/>
          <p:cNvSpPr>
            <a:spLocks noGrp="1"/>
          </p:cNvSpPr>
          <p:nvPr>
            <p:ph sz="quarter" idx="16"/>
          </p:nvPr>
        </p:nvSpPr>
        <p:spPr>
          <a:xfrm>
            <a:off x="4819650" y="2168525"/>
            <a:ext cx="3605213" cy="4302125"/>
          </a:xfrm>
          <a:prstGeom prst="round2SameRect">
            <a:avLst>
              <a:gd name="adj1" fmla="val 7860"/>
              <a:gd name="adj2" fmla="val 0"/>
            </a:avLst>
          </a:prstGeom>
        </p:spPr>
        <p:txBody>
          <a:bodyPr/>
          <a:lstStyle/>
          <a:p>
            <a:pPr lvl="0"/>
            <a:r>
              <a:rPr lang="en-US" dirty="0"/>
              <a:t>Click to edit Master text styles</a:t>
            </a:r>
          </a:p>
        </p:txBody>
      </p:sp>
    </p:spTree>
    <p:extLst>
      <p:ext uri="{BB962C8B-B14F-4D97-AF65-F5344CB8AC3E}">
        <p14:creationId xmlns:p14="http://schemas.microsoft.com/office/powerpoint/2010/main" val="168562637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262688" y="2160587"/>
            <a:ext cx="2162175" cy="3963988"/>
          </a:xfrm>
          <a:prstGeom prst="roundRect">
            <a:avLst>
              <a:gd name="adj" fmla="val 10702"/>
            </a:avLst>
          </a:prstGeom>
        </p:spPr>
        <p:txBody>
          <a:bodyPr/>
          <a:lstStyle/>
          <a:p>
            <a:pPr lvl="0"/>
            <a:r>
              <a:rPr lang="en-US" noProof="0" dirty="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t>6 September, 2019</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p:nvPr>
        </p:nvSpPr>
        <p:spPr>
          <a:xfrm>
            <a:off x="719138" y="2168525"/>
            <a:ext cx="5181600" cy="43116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en-GB" dirty="0"/>
          </a:p>
        </p:txBody>
      </p:sp>
    </p:spTree>
    <p:extLst>
      <p:ext uri="{BB962C8B-B14F-4D97-AF65-F5344CB8AC3E}">
        <p14:creationId xmlns:p14="http://schemas.microsoft.com/office/powerpoint/2010/main" val="21240270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0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819651" y="2160587"/>
            <a:ext cx="3605212" cy="4310064"/>
          </a:xfrm>
          <a:prstGeom prst="round2SameRect">
            <a:avLst>
              <a:gd name="adj1" fmla="val 5389"/>
              <a:gd name="adj2" fmla="val 0"/>
            </a:avLst>
          </a:prstGeom>
        </p:spPr>
        <p:txBody>
          <a:bodyPr/>
          <a:lstStyle/>
          <a:p>
            <a:pPr lvl="0"/>
            <a:r>
              <a:rPr lang="en-US" noProof="0" dirty="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t>6 September, 2019</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p:nvPr>
        </p:nvSpPr>
        <p:spPr>
          <a:xfrm>
            <a:off x="720725" y="2160588"/>
            <a:ext cx="3603625" cy="366712"/>
          </a:xfrm>
        </p:spPr>
        <p:txBody>
          <a:bodyPr>
            <a:normAutofit/>
          </a:bodyPr>
          <a:lstStyle>
            <a:lvl1pPr>
              <a:defRPr sz="1800">
                <a:latin typeface="Franklin Gothic Medium" panose="020B0603020102020204" pitchFamily="34" charset="0"/>
              </a:defRPr>
            </a:lvl1pPr>
          </a:lstStyle>
          <a:p>
            <a:pPr lvl="0"/>
            <a:r>
              <a:rPr lang="en-US" dirty="0"/>
              <a:t>Click to edit Master text styles</a:t>
            </a:r>
          </a:p>
        </p:txBody>
      </p:sp>
      <p:sp>
        <p:nvSpPr>
          <p:cNvPr id="6" name="Text Placeholder 5"/>
          <p:cNvSpPr>
            <a:spLocks noGrp="1"/>
          </p:cNvSpPr>
          <p:nvPr>
            <p:ph type="body" sz="quarter" idx="16"/>
          </p:nvPr>
        </p:nvSpPr>
        <p:spPr>
          <a:xfrm>
            <a:off x="719138" y="2886075"/>
            <a:ext cx="3605212" cy="3584575"/>
          </a:xfrm>
        </p:spPr>
        <p:txBody>
          <a:bodyPr>
            <a:normAutofit/>
          </a:bodyPr>
          <a:lstStyle>
            <a:lvl1pPr>
              <a:defRPr sz="1800"/>
            </a:lvl1pPr>
            <a:lvl2pPr>
              <a:defRPr sz="1800"/>
            </a:lvl2pPr>
            <a:lvl3pPr>
              <a:defRPr sz="1800"/>
            </a:lvl3pPr>
            <a:lvl4pPr>
              <a:defRPr sz="18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31063390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7" name="Text Placeholder 6"/>
          <p:cNvSpPr>
            <a:spLocks noGrp="1"/>
          </p:cNvSpPr>
          <p:nvPr>
            <p:ph type="body" sz="quarter" idx="13"/>
          </p:nvPr>
        </p:nvSpPr>
        <p:spPr>
          <a:xfrm>
            <a:off x="5068887" y="2160587"/>
            <a:ext cx="3570681" cy="377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7549" y="2160587"/>
            <a:ext cx="3863975" cy="4310063"/>
          </a:xfrm>
          <a:prstGeom prst="round2SameRect">
            <a:avLst>
              <a:gd name="adj1" fmla="val 1674"/>
              <a:gd name="adj2" fmla="val 0"/>
            </a:avLst>
          </a:prstGeom>
        </p:spPr>
        <p:txBody>
          <a:bodyPr/>
          <a:lstStyle/>
          <a:p>
            <a:pPr lvl="0"/>
            <a:r>
              <a:rPr lang="en-US" noProof="0" dirty="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A67E7FA-D7F1-764C-B0E1-8E31A2AA8DD1}" type="datetime3">
              <a:rPr lang="en-GB" smtClean="0"/>
              <a:t>6 September, 2019</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5139275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7" name="Text Placeholder 6"/>
          <p:cNvSpPr>
            <a:spLocks noGrp="1"/>
          </p:cNvSpPr>
          <p:nvPr>
            <p:ph type="body" sz="quarter" idx="13"/>
          </p:nvPr>
        </p:nvSpPr>
        <p:spPr>
          <a:xfrm>
            <a:off x="5068887" y="2879725"/>
            <a:ext cx="3570681" cy="3060274"/>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7549" y="2160587"/>
            <a:ext cx="3960812" cy="4310063"/>
          </a:xfrm>
          <a:prstGeom prst="round2SameRect">
            <a:avLst>
              <a:gd name="adj1" fmla="val 6315"/>
              <a:gd name="adj2" fmla="val 0"/>
            </a:avLst>
          </a:prstGeom>
        </p:spPr>
        <p:txBody>
          <a:bodyPr/>
          <a:lstStyle/>
          <a:p>
            <a:pPr lvl="0"/>
            <a:r>
              <a:rPr lang="en-US" noProof="0" dirty="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A67E7FA-D7F1-764C-B0E1-8E31A2AA8DD1}" type="datetime3">
              <a:rPr lang="en-GB" smtClean="0"/>
              <a:t>6 September, 2019</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2" name="Text Placeholder 6" descr="First level - paragraph text&#10;Second level - bullet 1&#10;Third level - bullet 2&#10;&#10;No more than 100 words per slide" title="Main text copy"/>
          <p:cNvSpPr>
            <a:spLocks noGrp="1"/>
          </p:cNvSpPr>
          <p:nvPr>
            <p:ph type="body" sz="quarter" idx="15"/>
          </p:nvPr>
        </p:nvSpPr>
        <p:spPr>
          <a:xfrm>
            <a:off x="5068887" y="2160588"/>
            <a:ext cx="3570681" cy="36036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185984042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8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3600451"/>
            <a:ext cx="7932054" cy="2870200"/>
          </a:xfrm>
          <a:prstGeom prst="round2SameRect">
            <a:avLst>
              <a:gd name="adj1" fmla="val 1788"/>
              <a:gd name="adj2" fmla="val 0"/>
            </a:avLst>
          </a:prstGeom>
        </p:spPr>
        <p:txBody>
          <a:bodyPr/>
          <a:lstStyle/>
          <a:p>
            <a:pPr lvl="0"/>
            <a:r>
              <a:rPr lang="en-US" noProof="0" dirty="0"/>
              <a:t>Click icon to add picture</a:t>
            </a:r>
            <a:endParaRPr lang="en-GB" noProof="0" dirty="0"/>
          </a:p>
        </p:txBody>
      </p:sp>
      <p:sp>
        <p:nvSpPr>
          <p:cNvPr id="98"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7918844" cy="107950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360000" marR="0" indent="0" algn="l" defTabSz="914400" rtl="0" eaLnBrk="0" fontAlgn="base" latinLnBrk="0" hangingPunct="0">
              <a:lnSpc>
                <a:spcPct val="100000"/>
              </a:lnSpc>
              <a:spcBef>
                <a:spcPts val="0"/>
              </a:spcBef>
              <a:spcAft>
                <a:spcPts val="600"/>
              </a:spcAft>
              <a:buClrTx/>
              <a:buSzTx/>
              <a:buFont typeface="Arial"/>
              <a:buNone/>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endPar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endParaRPr>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58A08D2F-58AB-0E44-B578-C5D8D2B4BF3B}" type="datetime3">
              <a:rPr lang="en-GB" smtClean="0"/>
              <a:t>6 September, 2019</a:t>
            </a:fld>
            <a:endParaRPr lang="en-GB" dirty="0"/>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214281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 text">
    <p:spTree>
      <p:nvGrpSpPr>
        <p:cNvPr id="1" name=""/>
        <p:cNvGrpSpPr/>
        <p:nvPr/>
      </p:nvGrpSpPr>
      <p:grpSpPr>
        <a:xfrm>
          <a:off x="0" y="0"/>
          <a:ext cx="0" cy="0"/>
          <a:chOff x="0" y="0"/>
          <a:chExt cx="0" cy="0"/>
        </a:xfrm>
      </p:grpSpPr>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9" name="Content Placeholder 8"/>
          <p:cNvSpPr>
            <a:spLocks noGrp="1"/>
          </p:cNvSpPr>
          <p:nvPr>
            <p:ph sz="quarter" idx="19" hasCustomPrompt="1"/>
          </p:nvPr>
        </p:nvSpPr>
        <p:spPr>
          <a:xfrm>
            <a:off x="719136" y="1803400"/>
            <a:ext cx="3579813" cy="4642643"/>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6 September, 2019</a:t>
            </a:fld>
            <a:endParaRPr lang="en-GB" dirty="0"/>
          </a:p>
        </p:txBody>
      </p:sp>
      <p:sp>
        <p:nvSpPr>
          <p:cNvPr id="103"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7" name="Text Placeholder 5"/>
          <p:cNvSpPr>
            <a:spLocks noGrp="1"/>
          </p:cNvSpPr>
          <p:nvPr>
            <p:ph type="body" sz="quarter" idx="17"/>
          </p:nvPr>
        </p:nvSpPr>
        <p:spPr>
          <a:xfrm>
            <a:off x="4803774" y="1803400"/>
            <a:ext cx="3603625" cy="4695031"/>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55583906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1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5" y="3600451"/>
            <a:ext cx="3612072" cy="2870200"/>
          </a:xfrm>
          <a:prstGeom prst="round2SameRect">
            <a:avLst>
              <a:gd name="adj1" fmla="val 1788"/>
              <a:gd name="adj2" fmla="val 0"/>
            </a:avLst>
          </a:prstGeom>
        </p:spPr>
        <p:txBody>
          <a:bodyPr/>
          <a:lstStyle/>
          <a:p>
            <a:pPr lvl="0"/>
            <a:r>
              <a:rPr lang="en-US" noProof="0" dirty="0"/>
              <a:t>Click icon to add picture</a:t>
            </a:r>
            <a:endParaRPr lang="en-GB" noProof="0" dirty="0"/>
          </a:p>
        </p:txBody>
      </p:sp>
      <p:sp>
        <p:nvSpPr>
          <p:cNvPr id="98"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7558843" cy="107950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360000" marR="0" indent="0" algn="l" defTabSz="914400" rtl="0" eaLnBrk="0" fontAlgn="base" latinLnBrk="0" hangingPunct="0">
              <a:lnSpc>
                <a:spcPct val="100000"/>
              </a:lnSpc>
              <a:spcBef>
                <a:spcPts val="0"/>
              </a:spcBef>
              <a:spcAft>
                <a:spcPts val="600"/>
              </a:spcAft>
              <a:buClrTx/>
              <a:buSzTx/>
              <a:buFont typeface="Arial"/>
              <a:buNone/>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endPar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endParaRPr>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58A08D2F-58AB-0E44-B578-C5D8D2B4BF3B}" type="datetime3">
              <a:rPr lang="en-GB" smtClean="0"/>
              <a:t>6 September, 2019</a:t>
            </a:fld>
            <a:endParaRPr lang="en-GB" dirty="0"/>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4678361" y="3600450"/>
            <a:ext cx="3601206" cy="2870200"/>
          </a:xfrm>
          <a:prstGeom prst="round2SameRect">
            <a:avLst>
              <a:gd name="adj1" fmla="val 1788"/>
              <a:gd name="adj2" fmla="val 0"/>
            </a:avLst>
          </a:prstGeom>
        </p:spPr>
        <p:txBody>
          <a:bodyPr/>
          <a:lstStyle/>
          <a:p>
            <a:pPr lvl="0"/>
            <a:r>
              <a:rPr lang="en-US" noProof="0" dirty="0"/>
              <a:t>Click icon to add picture</a:t>
            </a:r>
            <a:endParaRPr lang="en-GB" noProof="0" dirty="0"/>
          </a:p>
        </p:txBody>
      </p:sp>
    </p:spTree>
    <p:extLst>
      <p:ext uri="{BB962C8B-B14F-4D97-AF65-F5344CB8AC3E}">
        <p14:creationId xmlns:p14="http://schemas.microsoft.com/office/powerpoint/2010/main" val="245268989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25177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598861" y="2160587"/>
            <a:ext cx="2159000" cy="3779411"/>
          </a:xfrm>
          <a:prstGeom prst="roundRect">
            <a:avLst>
              <a:gd name="adj" fmla="val 5286"/>
            </a:avLst>
          </a:prstGeom>
        </p:spPr>
        <p:txBody>
          <a:bodyPr/>
          <a:lstStyle/>
          <a:p>
            <a:pPr lvl="0"/>
            <a:r>
              <a:rPr lang="en-US" noProof="0" dirty="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118223" y="2180103"/>
            <a:ext cx="2159000" cy="3779411"/>
          </a:xfrm>
          <a:prstGeom prst="roundRect">
            <a:avLst>
              <a:gd name="adj" fmla="val 5286"/>
            </a:avLst>
          </a:prstGeom>
        </p:spPr>
        <p:txBody>
          <a:bodyPr/>
          <a:lstStyle/>
          <a:p>
            <a:pPr lvl="0"/>
            <a:r>
              <a:rPr lang="en-US" noProof="0" dirty="0"/>
              <a:t>Click icon to add picture</a:t>
            </a:r>
            <a:endParaRPr lang="en-GB" noProof="0" dirty="0"/>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EDCE6523-1D77-094B-8E5B-28D72BCF4B9A}" type="datetime3">
              <a:rPr lang="en-GB" smtClean="0"/>
              <a:t>6 September, 2019</a:t>
            </a:fld>
            <a:endParaRPr lang="en-GB" dirty="0"/>
          </a:p>
        </p:txBody>
      </p:sp>
      <p:sp>
        <p:nvSpPr>
          <p:cNvPr id="104"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77882734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7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25177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598860" y="2160588"/>
            <a:ext cx="5043235" cy="1800226"/>
          </a:xfrm>
          <a:prstGeom prst="roundRect">
            <a:avLst>
              <a:gd name="adj" fmla="val 5286"/>
            </a:avLst>
          </a:prstGeom>
        </p:spPr>
        <p:txBody>
          <a:bodyPr/>
          <a:lstStyle/>
          <a:p>
            <a:pPr lvl="0"/>
            <a:r>
              <a:rPr lang="en-US" noProof="0" dirty="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3598860" y="4319588"/>
            <a:ext cx="5040708" cy="1639926"/>
          </a:xfrm>
          <a:prstGeom prst="roundRect">
            <a:avLst>
              <a:gd name="adj" fmla="val 5286"/>
            </a:avLst>
          </a:prstGeom>
        </p:spPr>
        <p:txBody>
          <a:bodyPr/>
          <a:lstStyle/>
          <a:p>
            <a:pPr lvl="0"/>
            <a:r>
              <a:rPr lang="en-US" noProof="0" dirty="0"/>
              <a:t>Click icon to add picture</a:t>
            </a:r>
            <a:endParaRPr lang="en-GB" noProof="0" dirty="0"/>
          </a:p>
        </p:txBody>
      </p:sp>
      <p:sp>
        <p:nvSpPr>
          <p:cNvPr id="101"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DDB9F3E3-D95D-7744-B1A9-3A5E9661014B}" type="datetime3">
              <a:rPr lang="en-GB" smtClean="0"/>
              <a:t>6 September, 2019</a:t>
            </a:fld>
            <a:endParaRPr lang="en-GB" dirty="0"/>
          </a:p>
        </p:txBody>
      </p:sp>
      <p:sp>
        <p:nvSpPr>
          <p:cNvPr id="102"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406559403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395763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038723" y="2160587"/>
            <a:ext cx="1800000" cy="1800226"/>
          </a:xfrm>
          <a:prstGeom prst="roundRect">
            <a:avLst>
              <a:gd name="adj" fmla="val 1665"/>
            </a:avLst>
          </a:prstGeom>
        </p:spPr>
        <p:txBody>
          <a:bodyPr/>
          <a:lstStyle/>
          <a:p>
            <a:pPr lvl="0"/>
            <a:r>
              <a:rPr lang="en-US" noProof="0" dirty="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020035" y="2160588"/>
            <a:ext cx="1619275" cy="1089346"/>
          </a:xfrm>
          <a:prstGeom prst="roundRect">
            <a:avLst>
              <a:gd name="adj" fmla="val 5742"/>
            </a:avLst>
          </a:prstGeom>
        </p:spPr>
        <p:txBody>
          <a:bodyPr/>
          <a:lstStyle/>
          <a:p>
            <a:pPr lvl="0"/>
            <a:r>
              <a:rPr lang="en-US" noProof="0" dirty="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5038724" y="4140313"/>
            <a:ext cx="1440000" cy="1800000"/>
          </a:xfrm>
          <a:prstGeom prst="roundRect">
            <a:avLst>
              <a:gd name="adj" fmla="val 4466"/>
            </a:avLst>
          </a:prstGeom>
        </p:spPr>
        <p:txBody>
          <a:bodyPr/>
          <a:lstStyle/>
          <a:p>
            <a:pPr lvl="0"/>
            <a:r>
              <a:rPr lang="en-US" noProof="0" dirty="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310" y="3419950"/>
            <a:ext cx="1440000" cy="1260000"/>
          </a:xfrm>
          <a:prstGeom prst="roundRect">
            <a:avLst>
              <a:gd name="adj" fmla="val 5336"/>
            </a:avLst>
          </a:prstGeom>
        </p:spPr>
        <p:txBody>
          <a:bodyPr/>
          <a:lstStyle/>
          <a:p>
            <a:pPr lvl="0"/>
            <a:r>
              <a:rPr lang="en-US" noProof="0" dirty="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663765" y="4863353"/>
            <a:ext cx="1975545" cy="1068054"/>
          </a:xfrm>
          <a:prstGeom prst="roundRect">
            <a:avLst>
              <a:gd name="adj" fmla="val 5591"/>
            </a:avLst>
          </a:prstGeom>
        </p:spPr>
        <p:txBody>
          <a:bodyPr/>
          <a:lstStyle/>
          <a:p>
            <a:pPr lvl="0"/>
            <a:r>
              <a:rPr lang="en-US" noProof="0" dirty="0"/>
              <a:t>Click icon to add picture</a:t>
            </a:r>
            <a:endParaRPr lang="en-GB" noProof="0" dirty="0"/>
          </a:p>
        </p:txBody>
      </p:sp>
      <p:sp>
        <p:nvSpPr>
          <p:cNvPr id="103"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D9A64614-7B90-2844-BF62-27C15202A4B6}" type="datetime3">
              <a:rPr lang="en-GB" smtClean="0"/>
              <a:t>6 September, 2019</a:t>
            </a:fld>
            <a:endParaRPr lang="en-GB" dirty="0"/>
          </a:p>
        </p:txBody>
      </p:sp>
      <p:sp>
        <p:nvSpPr>
          <p:cNvPr id="10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12791087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4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5" y="2160587"/>
            <a:ext cx="2881087" cy="1800226"/>
          </a:xfrm>
          <a:prstGeom prst="roundRect">
            <a:avLst>
              <a:gd name="adj" fmla="val 5400"/>
            </a:avLst>
          </a:prstGeom>
        </p:spPr>
        <p:txBody>
          <a:bodyPr/>
          <a:lstStyle/>
          <a:p>
            <a:pPr lvl="0"/>
            <a:r>
              <a:rPr lang="en-US" noProof="0" dirty="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3956773" y="2160587"/>
            <a:ext cx="2521812" cy="1808483"/>
          </a:xfrm>
          <a:prstGeom prst="roundRect">
            <a:avLst>
              <a:gd name="adj" fmla="val 4197"/>
            </a:avLst>
          </a:prstGeom>
        </p:spPr>
        <p:txBody>
          <a:bodyPr/>
          <a:lstStyle/>
          <a:p>
            <a:pPr lvl="0"/>
            <a:r>
              <a:rPr lang="en-US" noProof="0" dirty="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8136" y="4319588"/>
            <a:ext cx="3600588" cy="1800411"/>
          </a:xfrm>
          <a:prstGeom prst="roundRect">
            <a:avLst>
              <a:gd name="adj" fmla="val 4986"/>
            </a:avLst>
          </a:prstGeom>
        </p:spPr>
        <p:txBody>
          <a:bodyPr/>
          <a:lstStyle/>
          <a:p>
            <a:pPr lvl="0"/>
            <a:r>
              <a:rPr lang="en-US" noProof="0" dirty="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20725" y="4319588"/>
            <a:ext cx="1797048" cy="1800412"/>
          </a:xfrm>
          <a:prstGeom prst="roundRect">
            <a:avLst>
              <a:gd name="adj" fmla="val 6218"/>
            </a:avLst>
          </a:prstGeom>
        </p:spPr>
        <p:txBody>
          <a:bodyPr/>
          <a:lstStyle/>
          <a:p>
            <a:pPr lvl="0"/>
            <a:r>
              <a:rPr lang="en-US" noProof="0" dirty="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838948" y="2160588"/>
            <a:ext cx="1800620" cy="3959411"/>
          </a:xfrm>
          <a:prstGeom prst="roundRect">
            <a:avLst>
              <a:gd name="adj" fmla="val 3743"/>
            </a:avLst>
          </a:prstGeom>
        </p:spPr>
        <p:txBody>
          <a:bodyPr/>
          <a:lstStyle/>
          <a:p>
            <a:pPr lvl="0"/>
            <a:r>
              <a:rPr lang="en-US" noProof="0" dirty="0"/>
              <a:t>Click icon to add picture</a:t>
            </a:r>
            <a:endParaRPr lang="en-GB" noProof="0" dirty="0"/>
          </a:p>
        </p:txBody>
      </p:sp>
      <p:sp>
        <p:nvSpPr>
          <p:cNvPr id="103"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D9326FB-DCCB-FC47-93A9-9DEA7DB23AC9}" type="datetime3">
              <a:rPr lang="en-GB" smtClean="0"/>
              <a:t>6 September, 2019</a:t>
            </a:fld>
            <a:endParaRPr lang="en-GB" dirty="0"/>
          </a:p>
        </p:txBody>
      </p:sp>
      <p:sp>
        <p:nvSpPr>
          <p:cNvPr id="10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72106144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6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8634" y="2159588"/>
            <a:ext cx="1800000" cy="1800000"/>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7773" y="4319588"/>
            <a:ext cx="1800000" cy="1800000"/>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9724" y="2159588"/>
            <a:ext cx="1800000" cy="1800000"/>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878135" y="4319588"/>
            <a:ext cx="1800000" cy="1800000"/>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5036738" y="2159588"/>
            <a:ext cx="1800000" cy="1800000"/>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5038723" y="4319588"/>
            <a:ext cx="1800000" cy="1800000"/>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04E479E0-1E06-DE4C-83BA-C65FC6EB3C8D}" type="datetime3">
              <a:rPr lang="en-GB" smtClean="0"/>
              <a:t>6 September, 2019</a:t>
            </a:fld>
            <a:endParaRPr lang="en-GB" dirty="0"/>
          </a:p>
        </p:txBody>
      </p:sp>
      <p:sp>
        <p:nvSpPr>
          <p:cNvPr id="104"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50727255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5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4" y="2160587"/>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8635" y="3600449"/>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158498" y="2160588"/>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146857" y="3600450"/>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0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8635" y="5040499"/>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0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146857" y="5040313"/>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3600950" y="2160588"/>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3598861" y="3600450"/>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2"/>
          </p:nvPr>
        </p:nvSpPr>
        <p:spPr>
          <a:xfrm>
            <a:off x="5038724" y="2160589"/>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3"/>
          </p:nvPr>
        </p:nvSpPr>
        <p:spPr>
          <a:xfrm>
            <a:off x="5027083" y="3600451"/>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3598861" y="5040500"/>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5"/>
          </p:nvPr>
        </p:nvSpPr>
        <p:spPr>
          <a:xfrm>
            <a:off x="5027083" y="5040314"/>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6482262" y="2160586"/>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7"/>
          </p:nvPr>
        </p:nvSpPr>
        <p:spPr>
          <a:xfrm>
            <a:off x="6480173" y="3600448"/>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2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30"/>
          </p:nvPr>
        </p:nvSpPr>
        <p:spPr>
          <a:xfrm>
            <a:off x="6480173" y="5040498"/>
            <a:ext cx="1080000"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2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2B7358CC-5F0F-DE45-B162-F1F79492E334}" type="datetime3">
              <a:rPr lang="en-GB" smtClean="0"/>
              <a:t>6 September, 2019</a:t>
            </a:fld>
            <a:endParaRPr lang="en-GB" dirty="0"/>
          </a:p>
        </p:txBody>
      </p:sp>
      <p:sp>
        <p:nvSpPr>
          <p:cNvPr id="12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55640126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9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4" y="2160587"/>
            <a:ext cx="2517774"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8634" y="3600449"/>
            <a:ext cx="2520531" cy="2519366"/>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3600949" y="2160588"/>
            <a:ext cx="2520527" cy="2519362"/>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3598860" y="5040500"/>
            <a:ext cx="2519363" cy="107950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6482262" y="2160586"/>
            <a:ext cx="2157306" cy="3959415"/>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2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2B7358CC-5F0F-DE45-B162-F1F79492E334}" type="datetime3">
              <a:rPr lang="en-GB" smtClean="0"/>
              <a:t>6 September, 2019</a:t>
            </a:fld>
            <a:endParaRPr lang="en-GB" dirty="0"/>
          </a:p>
        </p:txBody>
      </p:sp>
      <p:sp>
        <p:nvSpPr>
          <p:cNvPr id="12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22224627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2517773" y="2160588"/>
            <a:ext cx="5761796" cy="3239412"/>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6 September, 2019</a:t>
            </a:fld>
            <a:endParaRPr lang="en-GB" dirty="0"/>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9135" y="2160586"/>
            <a:ext cx="1439864" cy="3779411"/>
          </a:xfrm>
          <a:prstGeom prst="roundRect">
            <a:avLst>
              <a:gd name="adj" fmla="val 10455"/>
            </a:avLst>
          </a:prstGeom>
        </p:spPr>
        <p:txBody>
          <a:bodyPr>
            <a:normAutofit/>
          </a:bodyPr>
          <a:lstStyle>
            <a:lvl1pPr>
              <a:defRPr sz="1200"/>
            </a:lvl1pPr>
          </a:lstStyle>
          <a:p>
            <a:pPr lvl="0"/>
            <a:r>
              <a:rPr lang="en-US" noProof="0" dirty="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2517772" y="5399999"/>
            <a:ext cx="5761796"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08532219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719135" y="2160588"/>
            <a:ext cx="6119814" cy="3239412"/>
          </a:xfr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6 September, 2019</a:t>
            </a:fld>
            <a:endParaRPr lang="en-GB" dirty="0"/>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0104" y="2160588"/>
            <a:ext cx="1439864" cy="3779411"/>
          </a:xfrm>
          <a:prstGeom prst="roundRect">
            <a:avLst>
              <a:gd name="adj" fmla="val 10455"/>
            </a:avLst>
          </a:prstGeom>
        </p:spPr>
        <p:txBody>
          <a:bodyPr>
            <a:normAutofit/>
          </a:bodyPr>
          <a:lstStyle>
            <a:lvl1pPr>
              <a:defRPr sz="1200"/>
            </a:lvl1pPr>
          </a:lstStyle>
          <a:p>
            <a:pPr lvl="0"/>
            <a:r>
              <a:rPr lang="en-US" noProof="0" dirty="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720724" y="5409178"/>
            <a:ext cx="6118223"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48341922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image" Target="../media/image1.w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8.xml"/><Relationship Id="rId7" Type="http://schemas.openxmlformats.org/officeDocument/2006/relationships/image" Target="../media/image5.png"/><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image" Target="../media/image4.jpeg"/><Relationship Id="rId5" Type="http://schemas.openxmlformats.org/officeDocument/2006/relationships/tags" Target="../tags/tag1.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9" Type="http://schemas.openxmlformats.org/officeDocument/2006/relationships/slideLayout" Target="../slideLayouts/slideLayout97.xml"/><Relationship Id="rId21" Type="http://schemas.openxmlformats.org/officeDocument/2006/relationships/slideLayout" Target="../slideLayouts/slideLayout79.xml"/><Relationship Id="rId34" Type="http://schemas.openxmlformats.org/officeDocument/2006/relationships/slideLayout" Target="../slideLayouts/slideLayout92.xml"/><Relationship Id="rId42" Type="http://schemas.openxmlformats.org/officeDocument/2006/relationships/slideLayout" Target="../slideLayouts/slideLayout100.xml"/><Relationship Id="rId47" Type="http://schemas.openxmlformats.org/officeDocument/2006/relationships/slideLayout" Target="../slideLayouts/slideLayout105.xml"/><Relationship Id="rId50" Type="http://schemas.openxmlformats.org/officeDocument/2006/relationships/slideLayout" Target="../slideLayouts/slideLayout108.xml"/><Relationship Id="rId55" Type="http://schemas.openxmlformats.org/officeDocument/2006/relationships/slideLayout" Target="../slideLayouts/slideLayout113.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33" Type="http://schemas.openxmlformats.org/officeDocument/2006/relationships/slideLayout" Target="../slideLayouts/slideLayout91.xml"/><Relationship Id="rId38" Type="http://schemas.openxmlformats.org/officeDocument/2006/relationships/slideLayout" Target="../slideLayouts/slideLayout96.xml"/><Relationship Id="rId46" Type="http://schemas.openxmlformats.org/officeDocument/2006/relationships/slideLayout" Target="../slideLayouts/slideLayout104.xml"/><Relationship Id="rId59" Type="http://schemas.openxmlformats.org/officeDocument/2006/relationships/image" Target="../media/image6.png"/><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41" Type="http://schemas.openxmlformats.org/officeDocument/2006/relationships/slideLayout" Target="../slideLayouts/slideLayout99.xml"/><Relationship Id="rId54" Type="http://schemas.openxmlformats.org/officeDocument/2006/relationships/slideLayout" Target="../slideLayouts/slideLayout112.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32" Type="http://schemas.openxmlformats.org/officeDocument/2006/relationships/slideLayout" Target="../slideLayouts/slideLayout90.xml"/><Relationship Id="rId37" Type="http://schemas.openxmlformats.org/officeDocument/2006/relationships/slideLayout" Target="../slideLayouts/slideLayout95.xml"/><Relationship Id="rId40" Type="http://schemas.openxmlformats.org/officeDocument/2006/relationships/slideLayout" Target="../slideLayouts/slideLayout98.xml"/><Relationship Id="rId45" Type="http://schemas.openxmlformats.org/officeDocument/2006/relationships/slideLayout" Target="../slideLayouts/slideLayout103.xml"/><Relationship Id="rId53" Type="http://schemas.openxmlformats.org/officeDocument/2006/relationships/slideLayout" Target="../slideLayouts/slideLayout111.xml"/><Relationship Id="rId58" Type="http://schemas.openxmlformats.org/officeDocument/2006/relationships/tags" Target="../tags/tag5.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36" Type="http://schemas.openxmlformats.org/officeDocument/2006/relationships/slideLayout" Target="../slideLayouts/slideLayout94.xml"/><Relationship Id="rId49" Type="http://schemas.openxmlformats.org/officeDocument/2006/relationships/slideLayout" Target="../slideLayouts/slideLayout107.xml"/><Relationship Id="rId57" Type="http://schemas.openxmlformats.org/officeDocument/2006/relationships/theme" Target="../theme/theme3.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31" Type="http://schemas.openxmlformats.org/officeDocument/2006/relationships/slideLayout" Target="../slideLayouts/slideLayout89.xml"/><Relationship Id="rId44" Type="http://schemas.openxmlformats.org/officeDocument/2006/relationships/slideLayout" Target="../slideLayouts/slideLayout102.xml"/><Relationship Id="rId52" Type="http://schemas.openxmlformats.org/officeDocument/2006/relationships/slideLayout" Target="../slideLayouts/slideLayout110.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slideLayout" Target="../slideLayouts/slideLayout88.xml"/><Relationship Id="rId35" Type="http://schemas.openxmlformats.org/officeDocument/2006/relationships/slideLayout" Target="../slideLayouts/slideLayout93.xml"/><Relationship Id="rId43" Type="http://schemas.openxmlformats.org/officeDocument/2006/relationships/slideLayout" Target="../slideLayouts/slideLayout101.xml"/><Relationship Id="rId48" Type="http://schemas.openxmlformats.org/officeDocument/2006/relationships/slideLayout" Target="../slideLayouts/slideLayout106.xml"/><Relationship Id="rId56" Type="http://schemas.openxmlformats.org/officeDocument/2006/relationships/slideLayout" Target="../slideLayouts/slideLayout114.xml"/><Relationship Id="rId8" Type="http://schemas.openxmlformats.org/officeDocument/2006/relationships/slideLayout" Target="../slideLayouts/slideLayout66.xml"/><Relationship Id="rId51" Type="http://schemas.openxmlformats.org/officeDocument/2006/relationships/slideLayout" Target="../slideLayouts/slideLayout109.xml"/><Relationship Id="rId3" Type="http://schemas.openxmlformats.org/officeDocument/2006/relationships/slideLayout" Target="../slideLayouts/slideLayout61.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27.xml"/><Relationship Id="rId18" Type="http://schemas.openxmlformats.org/officeDocument/2006/relationships/slideLayout" Target="../slideLayouts/slideLayout132.xml"/><Relationship Id="rId26" Type="http://schemas.openxmlformats.org/officeDocument/2006/relationships/slideLayout" Target="../slideLayouts/slideLayout140.xml"/><Relationship Id="rId39" Type="http://schemas.openxmlformats.org/officeDocument/2006/relationships/slideLayout" Target="../slideLayouts/slideLayout153.xml"/><Relationship Id="rId21" Type="http://schemas.openxmlformats.org/officeDocument/2006/relationships/slideLayout" Target="../slideLayouts/slideLayout135.xml"/><Relationship Id="rId34" Type="http://schemas.openxmlformats.org/officeDocument/2006/relationships/slideLayout" Target="../slideLayouts/slideLayout148.xml"/><Relationship Id="rId42" Type="http://schemas.openxmlformats.org/officeDocument/2006/relationships/slideLayout" Target="../slideLayouts/slideLayout156.xml"/><Relationship Id="rId47" Type="http://schemas.openxmlformats.org/officeDocument/2006/relationships/slideLayout" Target="../slideLayouts/slideLayout161.xml"/><Relationship Id="rId50" Type="http://schemas.openxmlformats.org/officeDocument/2006/relationships/slideLayout" Target="../slideLayouts/slideLayout164.xml"/><Relationship Id="rId55" Type="http://schemas.openxmlformats.org/officeDocument/2006/relationships/slideLayout" Target="../slideLayouts/slideLayout169.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slideLayout" Target="../slideLayouts/slideLayout131.xml"/><Relationship Id="rId25" Type="http://schemas.openxmlformats.org/officeDocument/2006/relationships/slideLayout" Target="../slideLayouts/slideLayout139.xml"/><Relationship Id="rId33" Type="http://schemas.openxmlformats.org/officeDocument/2006/relationships/slideLayout" Target="../slideLayouts/slideLayout147.xml"/><Relationship Id="rId38" Type="http://schemas.openxmlformats.org/officeDocument/2006/relationships/slideLayout" Target="../slideLayouts/slideLayout152.xml"/><Relationship Id="rId46" Type="http://schemas.openxmlformats.org/officeDocument/2006/relationships/slideLayout" Target="../slideLayouts/slideLayout160.xml"/><Relationship Id="rId59" Type="http://schemas.openxmlformats.org/officeDocument/2006/relationships/image" Target="../media/image7.png"/><Relationship Id="rId2" Type="http://schemas.openxmlformats.org/officeDocument/2006/relationships/slideLayout" Target="../slideLayouts/slideLayout116.xml"/><Relationship Id="rId16" Type="http://schemas.openxmlformats.org/officeDocument/2006/relationships/slideLayout" Target="../slideLayouts/slideLayout130.xml"/><Relationship Id="rId20" Type="http://schemas.openxmlformats.org/officeDocument/2006/relationships/slideLayout" Target="../slideLayouts/slideLayout134.xml"/><Relationship Id="rId29" Type="http://schemas.openxmlformats.org/officeDocument/2006/relationships/slideLayout" Target="../slideLayouts/slideLayout143.xml"/><Relationship Id="rId41" Type="http://schemas.openxmlformats.org/officeDocument/2006/relationships/slideLayout" Target="../slideLayouts/slideLayout155.xml"/><Relationship Id="rId54" Type="http://schemas.openxmlformats.org/officeDocument/2006/relationships/slideLayout" Target="../slideLayouts/slideLayout168.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24" Type="http://schemas.openxmlformats.org/officeDocument/2006/relationships/slideLayout" Target="../slideLayouts/slideLayout138.xml"/><Relationship Id="rId32" Type="http://schemas.openxmlformats.org/officeDocument/2006/relationships/slideLayout" Target="../slideLayouts/slideLayout146.xml"/><Relationship Id="rId37" Type="http://schemas.openxmlformats.org/officeDocument/2006/relationships/slideLayout" Target="../slideLayouts/slideLayout151.xml"/><Relationship Id="rId40" Type="http://schemas.openxmlformats.org/officeDocument/2006/relationships/slideLayout" Target="../slideLayouts/slideLayout154.xml"/><Relationship Id="rId45" Type="http://schemas.openxmlformats.org/officeDocument/2006/relationships/slideLayout" Target="../slideLayouts/slideLayout159.xml"/><Relationship Id="rId53" Type="http://schemas.openxmlformats.org/officeDocument/2006/relationships/slideLayout" Target="../slideLayouts/slideLayout167.xml"/><Relationship Id="rId58" Type="http://schemas.openxmlformats.org/officeDocument/2006/relationships/tags" Target="../tags/tag62.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23" Type="http://schemas.openxmlformats.org/officeDocument/2006/relationships/slideLayout" Target="../slideLayouts/slideLayout137.xml"/><Relationship Id="rId28" Type="http://schemas.openxmlformats.org/officeDocument/2006/relationships/slideLayout" Target="../slideLayouts/slideLayout142.xml"/><Relationship Id="rId36" Type="http://schemas.openxmlformats.org/officeDocument/2006/relationships/slideLayout" Target="../slideLayouts/slideLayout150.xml"/><Relationship Id="rId49" Type="http://schemas.openxmlformats.org/officeDocument/2006/relationships/slideLayout" Target="../slideLayouts/slideLayout163.xml"/><Relationship Id="rId57" Type="http://schemas.openxmlformats.org/officeDocument/2006/relationships/theme" Target="../theme/theme4.xml"/><Relationship Id="rId10" Type="http://schemas.openxmlformats.org/officeDocument/2006/relationships/slideLayout" Target="../slideLayouts/slideLayout124.xml"/><Relationship Id="rId19" Type="http://schemas.openxmlformats.org/officeDocument/2006/relationships/slideLayout" Target="../slideLayouts/slideLayout133.xml"/><Relationship Id="rId31" Type="http://schemas.openxmlformats.org/officeDocument/2006/relationships/slideLayout" Target="../slideLayouts/slideLayout145.xml"/><Relationship Id="rId44" Type="http://schemas.openxmlformats.org/officeDocument/2006/relationships/slideLayout" Target="../slideLayouts/slideLayout158.xml"/><Relationship Id="rId52" Type="http://schemas.openxmlformats.org/officeDocument/2006/relationships/slideLayout" Target="../slideLayouts/slideLayout166.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 Id="rId22" Type="http://schemas.openxmlformats.org/officeDocument/2006/relationships/slideLayout" Target="../slideLayouts/slideLayout136.xml"/><Relationship Id="rId27" Type="http://schemas.openxmlformats.org/officeDocument/2006/relationships/slideLayout" Target="../slideLayouts/slideLayout141.xml"/><Relationship Id="rId30" Type="http://schemas.openxmlformats.org/officeDocument/2006/relationships/slideLayout" Target="../slideLayouts/slideLayout144.xml"/><Relationship Id="rId35" Type="http://schemas.openxmlformats.org/officeDocument/2006/relationships/slideLayout" Target="../slideLayouts/slideLayout149.xml"/><Relationship Id="rId43" Type="http://schemas.openxmlformats.org/officeDocument/2006/relationships/slideLayout" Target="../slideLayouts/slideLayout157.xml"/><Relationship Id="rId48" Type="http://schemas.openxmlformats.org/officeDocument/2006/relationships/slideLayout" Target="../slideLayouts/slideLayout162.xml"/><Relationship Id="rId56" Type="http://schemas.openxmlformats.org/officeDocument/2006/relationships/slideLayout" Target="../slideLayouts/slideLayout170.xml"/><Relationship Id="rId8" Type="http://schemas.openxmlformats.org/officeDocument/2006/relationships/slideLayout" Target="../slideLayouts/slideLayout122.xml"/><Relationship Id="rId51" Type="http://schemas.openxmlformats.org/officeDocument/2006/relationships/slideLayout" Target="../slideLayouts/slideLayout165.xml"/><Relationship Id="rId3" Type="http://schemas.openxmlformats.org/officeDocument/2006/relationships/slideLayout" Target="../slideLayouts/slideLayout117.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83.xml"/><Relationship Id="rId18" Type="http://schemas.openxmlformats.org/officeDocument/2006/relationships/slideLayout" Target="../slideLayouts/slideLayout188.xml"/><Relationship Id="rId26" Type="http://schemas.openxmlformats.org/officeDocument/2006/relationships/slideLayout" Target="../slideLayouts/slideLayout196.xml"/><Relationship Id="rId39" Type="http://schemas.openxmlformats.org/officeDocument/2006/relationships/slideLayout" Target="../slideLayouts/slideLayout209.xml"/><Relationship Id="rId21" Type="http://schemas.openxmlformats.org/officeDocument/2006/relationships/slideLayout" Target="../slideLayouts/slideLayout191.xml"/><Relationship Id="rId34" Type="http://schemas.openxmlformats.org/officeDocument/2006/relationships/slideLayout" Target="../slideLayouts/slideLayout204.xml"/><Relationship Id="rId42" Type="http://schemas.openxmlformats.org/officeDocument/2006/relationships/slideLayout" Target="../slideLayouts/slideLayout212.xml"/><Relationship Id="rId47" Type="http://schemas.openxmlformats.org/officeDocument/2006/relationships/slideLayout" Target="../slideLayouts/slideLayout217.xml"/><Relationship Id="rId50" Type="http://schemas.openxmlformats.org/officeDocument/2006/relationships/slideLayout" Target="../slideLayouts/slideLayout220.xml"/><Relationship Id="rId55" Type="http://schemas.openxmlformats.org/officeDocument/2006/relationships/slideLayout" Target="../slideLayouts/slideLayout225.xml"/><Relationship Id="rId7" Type="http://schemas.openxmlformats.org/officeDocument/2006/relationships/slideLayout" Target="../slideLayouts/slideLayout177.xml"/><Relationship Id="rId12" Type="http://schemas.openxmlformats.org/officeDocument/2006/relationships/slideLayout" Target="../slideLayouts/slideLayout182.xml"/><Relationship Id="rId17" Type="http://schemas.openxmlformats.org/officeDocument/2006/relationships/slideLayout" Target="../slideLayouts/slideLayout187.xml"/><Relationship Id="rId25" Type="http://schemas.openxmlformats.org/officeDocument/2006/relationships/slideLayout" Target="../slideLayouts/slideLayout195.xml"/><Relationship Id="rId33" Type="http://schemas.openxmlformats.org/officeDocument/2006/relationships/slideLayout" Target="../slideLayouts/slideLayout203.xml"/><Relationship Id="rId38" Type="http://schemas.openxmlformats.org/officeDocument/2006/relationships/slideLayout" Target="../slideLayouts/slideLayout208.xml"/><Relationship Id="rId46" Type="http://schemas.openxmlformats.org/officeDocument/2006/relationships/slideLayout" Target="../slideLayouts/slideLayout216.xml"/><Relationship Id="rId59" Type="http://schemas.openxmlformats.org/officeDocument/2006/relationships/image" Target="../media/image8.png"/><Relationship Id="rId2" Type="http://schemas.openxmlformats.org/officeDocument/2006/relationships/slideLayout" Target="../slideLayouts/slideLayout172.xml"/><Relationship Id="rId16" Type="http://schemas.openxmlformats.org/officeDocument/2006/relationships/slideLayout" Target="../slideLayouts/slideLayout186.xml"/><Relationship Id="rId20" Type="http://schemas.openxmlformats.org/officeDocument/2006/relationships/slideLayout" Target="../slideLayouts/slideLayout190.xml"/><Relationship Id="rId29" Type="http://schemas.openxmlformats.org/officeDocument/2006/relationships/slideLayout" Target="../slideLayouts/slideLayout199.xml"/><Relationship Id="rId41" Type="http://schemas.openxmlformats.org/officeDocument/2006/relationships/slideLayout" Target="../slideLayouts/slideLayout211.xml"/><Relationship Id="rId54" Type="http://schemas.openxmlformats.org/officeDocument/2006/relationships/slideLayout" Target="../slideLayouts/slideLayout224.xml"/><Relationship Id="rId1" Type="http://schemas.openxmlformats.org/officeDocument/2006/relationships/slideLayout" Target="../slideLayouts/slideLayout171.xml"/><Relationship Id="rId6" Type="http://schemas.openxmlformats.org/officeDocument/2006/relationships/slideLayout" Target="../slideLayouts/slideLayout176.xml"/><Relationship Id="rId11" Type="http://schemas.openxmlformats.org/officeDocument/2006/relationships/slideLayout" Target="../slideLayouts/slideLayout181.xml"/><Relationship Id="rId24" Type="http://schemas.openxmlformats.org/officeDocument/2006/relationships/slideLayout" Target="../slideLayouts/slideLayout194.xml"/><Relationship Id="rId32" Type="http://schemas.openxmlformats.org/officeDocument/2006/relationships/slideLayout" Target="../slideLayouts/slideLayout202.xml"/><Relationship Id="rId37" Type="http://schemas.openxmlformats.org/officeDocument/2006/relationships/slideLayout" Target="../slideLayouts/slideLayout207.xml"/><Relationship Id="rId40" Type="http://schemas.openxmlformats.org/officeDocument/2006/relationships/slideLayout" Target="../slideLayouts/slideLayout210.xml"/><Relationship Id="rId45" Type="http://schemas.openxmlformats.org/officeDocument/2006/relationships/slideLayout" Target="../slideLayouts/slideLayout215.xml"/><Relationship Id="rId53" Type="http://schemas.openxmlformats.org/officeDocument/2006/relationships/slideLayout" Target="../slideLayouts/slideLayout223.xml"/><Relationship Id="rId58" Type="http://schemas.openxmlformats.org/officeDocument/2006/relationships/tags" Target="../tags/tag119.xml"/><Relationship Id="rId5" Type="http://schemas.openxmlformats.org/officeDocument/2006/relationships/slideLayout" Target="../slideLayouts/slideLayout175.xml"/><Relationship Id="rId15" Type="http://schemas.openxmlformats.org/officeDocument/2006/relationships/slideLayout" Target="../slideLayouts/slideLayout185.xml"/><Relationship Id="rId23" Type="http://schemas.openxmlformats.org/officeDocument/2006/relationships/slideLayout" Target="../slideLayouts/slideLayout193.xml"/><Relationship Id="rId28" Type="http://schemas.openxmlformats.org/officeDocument/2006/relationships/slideLayout" Target="../slideLayouts/slideLayout198.xml"/><Relationship Id="rId36" Type="http://schemas.openxmlformats.org/officeDocument/2006/relationships/slideLayout" Target="../slideLayouts/slideLayout206.xml"/><Relationship Id="rId49" Type="http://schemas.openxmlformats.org/officeDocument/2006/relationships/slideLayout" Target="../slideLayouts/slideLayout219.xml"/><Relationship Id="rId57" Type="http://schemas.openxmlformats.org/officeDocument/2006/relationships/theme" Target="../theme/theme5.xml"/><Relationship Id="rId10" Type="http://schemas.openxmlformats.org/officeDocument/2006/relationships/slideLayout" Target="../slideLayouts/slideLayout180.xml"/><Relationship Id="rId19" Type="http://schemas.openxmlformats.org/officeDocument/2006/relationships/slideLayout" Target="../slideLayouts/slideLayout189.xml"/><Relationship Id="rId31" Type="http://schemas.openxmlformats.org/officeDocument/2006/relationships/slideLayout" Target="../slideLayouts/slideLayout201.xml"/><Relationship Id="rId44" Type="http://schemas.openxmlformats.org/officeDocument/2006/relationships/slideLayout" Target="../slideLayouts/slideLayout214.xml"/><Relationship Id="rId52" Type="http://schemas.openxmlformats.org/officeDocument/2006/relationships/slideLayout" Target="../slideLayouts/slideLayout222.xml"/><Relationship Id="rId4" Type="http://schemas.openxmlformats.org/officeDocument/2006/relationships/slideLayout" Target="../slideLayouts/slideLayout174.xml"/><Relationship Id="rId9" Type="http://schemas.openxmlformats.org/officeDocument/2006/relationships/slideLayout" Target="../slideLayouts/slideLayout179.xml"/><Relationship Id="rId14" Type="http://schemas.openxmlformats.org/officeDocument/2006/relationships/slideLayout" Target="../slideLayouts/slideLayout184.xml"/><Relationship Id="rId22" Type="http://schemas.openxmlformats.org/officeDocument/2006/relationships/slideLayout" Target="../slideLayouts/slideLayout192.xml"/><Relationship Id="rId27" Type="http://schemas.openxmlformats.org/officeDocument/2006/relationships/slideLayout" Target="../slideLayouts/slideLayout197.xml"/><Relationship Id="rId30" Type="http://schemas.openxmlformats.org/officeDocument/2006/relationships/slideLayout" Target="../slideLayouts/slideLayout200.xml"/><Relationship Id="rId35" Type="http://schemas.openxmlformats.org/officeDocument/2006/relationships/slideLayout" Target="../slideLayouts/slideLayout205.xml"/><Relationship Id="rId43" Type="http://schemas.openxmlformats.org/officeDocument/2006/relationships/slideLayout" Target="../slideLayouts/slideLayout213.xml"/><Relationship Id="rId48" Type="http://schemas.openxmlformats.org/officeDocument/2006/relationships/slideLayout" Target="../slideLayouts/slideLayout218.xml"/><Relationship Id="rId56" Type="http://schemas.openxmlformats.org/officeDocument/2006/relationships/slideLayout" Target="../slideLayouts/slideLayout226.xml"/><Relationship Id="rId8" Type="http://schemas.openxmlformats.org/officeDocument/2006/relationships/slideLayout" Target="../slideLayouts/slideLayout178.xml"/><Relationship Id="rId51" Type="http://schemas.openxmlformats.org/officeDocument/2006/relationships/slideLayout" Target="../slideLayouts/slideLayout221.xml"/><Relationship Id="rId3" Type="http://schemas.openxmlformats.org/officeDocument/2006/relationships/slideLayout" Target="../slideLayouts/slideLayout17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29.xml"/><Relationship Id="rId7" Type="http://schemas.openxmlformats.org/officeDocument/2006/relationships/image" Target="../media/image1.wmf"/><Relationship Id="rId2" Type="http://schemas.openxmlformats.org/officeDocument/2006/relationships/slideLayout" Target="../slideLayouts/slideLayout228.xml"/><Relationship Id="rId1" Type="http://schemas.openxmlformats.org/officeDocument/2006/relationships/slideLayout" Target="../slideLayouts/slideLayout227.xml"/><Relationship Id="rId6" Type="http://schemas.openxmlformats.org/officeDocument/2006/relationships/tags" Target="../tags/tag176.xml"/><Relationship Id="rId5" Type="http://schemas.openxmlformats.org/officeDocument/2006/relationships/theme" Target="../theme/theme6.xml"/><Relationship Id="rId4" Type="http://schemas.openxmlformats.org/officeDocument/2006/relationships/slideLayout" Target="../slideLayouts/slideLayout230.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243.xml"/><Relationship Id="rId18" Type="http://schemas.openxmlformats.org/officeDocument/2006/relationships/slideLayout" Target="../slideLayouts/slideLayout248.xml"/><Relationship Id="rId26" Type="http://schemas.openxmlformats.org/officeDocument/2006/relationships/slideLayout" Target="../slideLayouts/slideLayout256.xml"/><Relationship Id="rId39" Type="http://schemas.openxmlformats.org/officeDocument/2006/relationships/slideLayout" Target="../slideLayouts/slideLayout269.xml"/><Relationship Id="rId21" Type="http://schemas.openxmlformats.org/officeDocument/2006/relationships/slideLayout" Target="../slideLayouts/slideLayout251.xml"/><Relationship Id="rId34" Type="http://schemas.openxmlformats.org/officeDocument/2006/relationships/slideLayout" Target="../slideLayouts/slideLayout264.xml"/><Relationship Id="rId42" Type="http://schemas.openxmlformats.org/officeDocument/2006/relationships/slideLayout" Target="../slideLayouts/slideLayout272.xml"/><Relationship Id="rId47" Type="http://schemas.openxmlformats.org/officeDocument/2006/relationships/slideLayout" Target="../slideLayouts/slideLayout277.xml"/><Relationship Id="rId50" Type="http://schemas.openxmlformats.org/officeDocument/2006/relationships/slideLayout" Target="../slideLayouts/slideLayout280.xml"/><Relationship Id="rId55" Type="http://schemas.openxmlformats.org/officeDocument/2006/relationships/slideLayout" Target="../slideLayouts/slideLayout285.xml"/><Relationship Id="rId7" Type="http://schemas.openxmlformats.org/officeDocument/2006/relationships/slideLayout" Target="../slideLayouts/slideLayout237.xml"/><Relationship Id="rId12" Type="http://schemas.openxmlformats.org/officeDocument/2006/relationships/slideLayout" Target="../slideLayouts/slideLayout242.xml"/><Relationship Id="rId17" Type="http://schemas.openxmlformats.org/officeDocument/2006/relationships/slideLayout" Target="../slideLayouts/slideLayout247.xml"/><Relationship Id="rId25" Type="http://schemas.openxmlformats.org/officeDocument/2006/relationships/slideLayout" Target="../slideLayouts/slideLayout255.xml"/><Relationship Id="rId33" Type="http://schemas.openxmlformats.org/officeDocument/2006/relationships/slideLayout" Target="../slideLayouts/slideLayout263.xml"/><Relationship Id="rId38" Type="http://schemas.openxmlformats.org/officeDocument/2006/relationships/slideLayout" Target="../slideLayouts/slideLayout268.xml"/><Relationship Id="rId46" Type="http://schemas.openxmlformats.org/officeDocument/2006/relationships/slideLayout" Target="../slideLayouts/slideLayout276.xml"/><Relationship Id="rId59" Type="http://schemas.openxmlformats.org/officeDocument/2006/relationships/image" Target="../media/image1.wmf"/><Relationship Id="rId2" Type="http://schemas.openxmlformats.org/officeDocument/2006/relationships/slideLayout" Target="../slideLayouts/slideLayout232.xml"/><Relationship Id="rId16" Type="http://schemas.openxmlformats.org/officeDocument/2006/relationships/slideLayout" Target="../slideLayouts/slideLayout246.xml"/><Relationship Id="rId20" Type="http://schemas.openxmlformats.org/officeDocument/2006/relationships/slideLayout" Target="../slideLayouts/slideLayout250.xml"/><Relationship Id="rId29" Type="http://schemas.openxmlformats.org/officeDocument/2006/relationships/slideLayout" Target="../slideLayouts/slideLayout259.xml"/><Relationship Id="rId41" Type="http://schemas.openxmlformats.org/officeDocument/2006/relationships/slideLayout" Target="../slideLayouts/slideLayout271.xml"/><Relationship Id="rId54" Type="http://schemas.openxmlformats.org/officeDocument/2006/relationships/slideLayout" Target="../slideLayouts/slideLayout284.xml"/><Relationship Id="rId1" Type="http://schemas.openxmlformats.org/officeDocument/2006/relationships/slideLayout" Target="../slideLayouts/slideLayout231.xml"/><Relationship Id="rId6" Type="http://schemas.openxmlformats.org/officeDocument/2006/relationships/slideLayout" Target="../slideLayouts/slideLayout236.xml"/><Relationship Id="rId11" Type="http://schemas.openxmlformats.org/officeDocument/2006/relationships/slideLayout" Target="../slideLayouts/slideLayout241.xml"/><Relationship Id="rId24" Type="http://schemas.openxmlformats.org/officeDocument/2006/relationships/slideLayout" Target="../slideLayouts/slideLayout254.xml"/><Relationship Id="rId32" Type="http://schemas.openxmlformats.org/officeDocument/2006/relationships/slideLayout" Target="../slideLayouts/slideLayout262.xml"/><Relationship Id="rId37" Type="http://schemas.openxmlformats.org/officeDocument/2006/relationships/slideLayout" Target="../slideLayouts/slideLayout267.xml"/><Relationship Id="rId40" Type="http://schemas.openxmlformats.org/officeDocument/2006/relationships/slideLayout" Target="../slideLayouts/slideLayout270.xml"/><Relationship Id="rId45" Type="http://schemas.openxmlformats.org/officeDocument/2006/relationships/slideLayout" Target="../slideLayouts/slideLayout275.xml"/><Relationship Id="rId53" Type="http://schemas.openxmlformats.org/officeDocument/2006/relationships/slideLayout" Target="../slideLayouts/slideLayout283.xml"/><Relationship Id="rId58" Type="http://schemas.openxmlformats.org/officeDocument/2006/relationships/tags" Target="../tags/tag178.xml"/><Relationship Id="rId5" Type="http://schemas.openxmlformats.org/officeDocument/2006/relationships/slideLayout" Target="../slideLayouts/slideLayout235.xml"/><Relationship Id="rId15" Type="http://schemas.openxmlformats.org/officeDocument/2006/relationships/slideLayout" Target="../slideLayouts/slideLayout245.xml"/><Relationship Id="rId23" Type="http://schemas.openxmlformats.org/officeDocument/2006/relationships/slideLayout" Target="../slideLayouts/slideLayout253.xml"/><Relationship Id="rId28" Type="http://schemas.openxmlformats.org/officeDocument/2006/relationships/slideLayout" Target="../slideLayouts/slideLayout258.xml"/><Relationship Id="rId36" Type="http://schemas.openxmlformats.org/officeDocument/2006/relationships/slideLayout" Target="../slideLayouts/slideLayout266.xml"/><Relationship Id="rId49" Type="http://schemas.openxmlformats.org/officeDocument/2006/relationships/slideLayout" Target="../slideLayouts/slideLayout279.xml"/><Relationship Id="rId57" Type="http://schemas.openxmlformats.org/officeDocument/2006/relationships/theme" Target="../theme/theme7.xml"/><Relationship Id="rId10" Type="http://schemas.openxmlformats.org/officeDocument/2006/relationships/slideLayout" Target="../slideLayouts/slideLayout240.xml"/><Relationship Id="rId19" Type="http://schemas.openxmlformats.org/officeDocument/2006/relationships/slideLayout" Target="../slideLayouts/slideLayout249.xml"/><Relationship Id="rId31" Type="http://schemas.openxmlformats.org/officeDocument/2006/relationships/slideLayout" Target="../slideLayouts/slideLayout261.xml"/><Relationship Id="rId44" Type="http://schemas.openxmlformats.org/officeDocument/2006/relationships/slideLayout" Target="../slideLayouts/slideLayout274.xml"/><Relationship Id="rId52" Type="http://schemas.openxmlformats.org/officeDocument/2006/relationships/slideLayout" Target="../slideLayouts/slideLayout282.xml"/><Relationship Id="rId4" Type="http://schemas.openxmlformats.org/officeDocument/2006/relationships/slideLayout" Target="../slideLayouts/slideLayout234.xml"/><Relationship Id="rId9" Type="http://schemas.openxmlformats.org/officeDocument/2006/relationships/slideLayout" Target="../slideLayouts/slideLayout239.xml"/><Relationship Id="rId14" Type="http://schemas.openxmlformats.org/officeDocument/2006/relationships/slideLayout" Target="../slideLayouts/slideLayout244.xml"/><Relationship Id="rId22" Type="http://schemas.openxmlformats.org/officeDocument/2006/relationships/slideLayout" Target="../slideLayouts/slideLayout252.xml"/><Relationship Id="rId27" Type="http://schemas.openxmlformats.org/officeDocument/2006/relationships/slideLayout" Target="../slideLayouts/slideLayout257.xml"/><Relationship Id="rId30" Type="http://schemas.openxmlformats.org/officeDocument/2006/relationships/slideLayout" Target="../slideLayouts/slideLayout260.xml"/><Relationship Id="rId35" Type="http://schemas.openxmlformats.org/officeDocument/2006/relationships/slideLayout" Target="../slideLayouts/slideLayout265.xml"/><Relationship Id="rId43" Type="http://schemas.openxmlformats.org/officeDocument/2006/relationships/slideLayout" Target="../slideLayouts/slideLayout273.xml"/><Relationship Id="rId48" Type="http://schemas.openxmlformats.org/officeDocument/2006/relationships/slideLayout" Target="../slideLayouts/slideLayout278.xml"/><Relationship Id="rId56" Type="http://schemas.openxmlformats.org/officeDocument/2006/relationships/slideLayout" Target="../slideLayouts/slideLayout286.xml"/><Relationship Id="rId8" Type="http://schemas.openxmlformats.org/officeDocument/2006/relationships/slideLayout" Target="../slideLayouts/slideLayout238.xml"/><Relationship Id="rId51" Type="http://schemas.openxmlformats.org/officeDocument/2006/relationships/slideLayout" Target="../slideLayouts/slideLayout281.xml"/><Relationship Id="rId3" Type="http://schemas.openxmlformats.org/officeDocument/2006/relationships/slideLayout" Target="../slideLayouts/slideLayout2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title="Slide title"/>
          <p:cNvSpPr>
            <a:spLocks noGrp="1"/>
          </p:cNvSpPr>
          <p:nvPr>
            <p:ph type="title"/>
          </p:nvPr>
        </p:nvSpPr>
        <p:spPr>
          <a:xfrm>
            <a:off x="720725" y="-1"/>
            <a:ext cx="5903913" cy="1080000"/>
          </a:xfrm>
          <a:prstGeom prst="rect">
            <a:avLst/>
          </a:prstGeom>
        </p:spPr>
        <p:txBody>
          <a:bodyPr vert="horz" lIns="0" tIns="0" rIns="0" bIns="0" rtlCol="0" anchor="ctr">
            <a:normAutofit/>
          </a:bodyPr>
          <a:lstStyle/>
          <a:p>
            <a:r>
              <a:rPr lang="en-US"/>
              <a:t>Click to edit Master title style</a:t>
            </a:r>
            <a:endParaRPr lang="en-GB" dirty="0"/>
          </a:p>
        </p:txBody>
      </p:sp>
      <p:cxnSp>
        <p:nvCxnSpPr>
          <p:cNvPr id="70" name="Straight Connector 69"/>
          <p:cNvCxnSpPr/>
          <p:nvPr/>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a:off x="-3083" y="6480000"/>
            <a:ext cx="9147083"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720726" y="1439863"/>
            <a:ext cx="7704137" cy="4500562"/>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fld id="{8B6E079F-0502-CC4C-9C8B-39554E94F19E}" type="datetime3">
              <a:rPr lang="en-GB" smtClean="0"/>
              <a:pPr/>
              <a:t>6 September, 2019</a:t>
            </a:fld>
            <a:endParaRPr lang="en-GB" dirty="0"/>
          </a:p>
        </p:txBody>
      </p:sp>
      <p:sp>
        <p:nvSpPr>
          <p:cNvPr id="57"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latin typeface="Franklin Gothic Book"/>
                <a:cs typeface="Franklin Gothic Book"/>
              </a:defRPr>
            </a:lvl1pPr>
          </a:lstStyle>
          <a:p>
            <a:fld id="{71F9F866-B438-9445-8D9F-1F8FF6608833}" type="slidenum">
              <a:rPr lang="en-GB" smtClean="0"/>
              <a:pPr/>
              <a:t>‹#›</a:t>
            </a:fld>
            <a:endParaRPr lang="en-GB" dirty="0"/>
          </a:p>
        </p:txBody>
      </p:sp>
      <p:pic>
        <p:nvPicPr>
          <p:cNvPr id="10" name="Picture 9"/>
          <p:cNvPicPr>
            <a:picLocks noChangeAspect="1"/>
          </p:cNvPicPr>
          <p:nvPr/>
        </p:nvPicPr>
        <p:blipFill>
          <a:blip r:embed="rId57" cstate="screen">
            <a:extLst>
              <a:ext uri="{28A0092B-C50C-407E-A947-70E740481C1C}">
                <a14:useLocalDpi xmlns:a14="http://schemas.microsoft.com/office/drawing/2010/main"/>
              </a:ext>
            </a:extLst>
          </a:blip>
          <a:stretch>
            <a:fillRect/>
          </a:stretch>
        </p:blipFill>
        <p:spPr>
          <a:xfrm>
            <a:off x="7055149" y="228600"/>
            <a:ext cx="1369714" cy="720000"/>
          </a:xfrm>
          <a:prstGeom prst="rect">
            <a:avLst/>
          </a:prstGeom>
        </p:spPr>
      </p:pic>
      <p:grpSp>
        <p:nvGrpSpPr>
          <p:cNvPr id="11" name="Group 10"/>
          <p:cNvGrpSpPr/>
          <p:nvPr/>
        </p:nvGrpSpPr>
        <p:grpSpPr>
          <a:xfrm>
            <a:off x="-903288" y="0"/>
            <a:ext cx="9902857" cy="7638450"/>
            <a:chOff x="-903288" y="0"/>
            <a:chExt cx="9902857" cy="7638450"/>
          </a:xfrm>
        </p:grpSpPr>
        <p:cxnSp>
          <p:nvCxnSpPr>
            <p:cNvPr id="12" name="Straight Connector 11"/>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987" r:id="rId1"/>
    <p:sldLayoutId id="2147483980" r:id="rId2"/>
    <p:sldLayoutId id="2147483981" r:id="rId3"/>
    <p:sldLayoutId id="2147483886" r:id="rId4"/>
    <p:sldLayoutId id="2147483988" r:id="rId5"/>
    <p:sldLayoutId id="2147483825" r:id="rId6"/>
    <p:sldLayoutId id="2147483935" r:id="rId7"/>
    <p:sldLayoutId id="2147483949" r:id="rId8"/>
    <p:sldLayoutId id="2147483826" r:id="rId9"/>
    <p:sldLayoutId id="2147484002" r:id="rId10"/>
    <p:sldLayoutId id="2147484003" r:id="rId11"/>
    <p:sldLayoutId id="2147484004" r:id="rId12"/>
    <p:sldLayoutId id="2147484005" r:id="rId13"/>
    <p:sldLayoutId id="2147483953" r:id="rId14"/>
    <p:sldLayoutId id="2147483954" r:id="rId15"/>
    <p:sldLayoutId id="2147483952" r:id="rId16"/>
    <p:sldLayoutId id="2147483827" r:id="rId17"/>
    <p:sldLayoutId id="2147483937" r:id="rId18"/>
    <p:sldLayoutId id="2147483989" r:id="rId19"/>
    <p:sldLayoutId id="2147483974" r:id="rId20"/>
    <p:sldLayoutId id="2147483979" r:id="rId21"/>
    <p:sldLayoutId id="2147483957" r:id="rId22"/>
    <p:sldLayoutId id="2147483992" r:id="rId23"/>
    <p:sldLayoutId id="2147483823" r:id="rId24"/>
    <p:sldLayoutId id="2147483943" r:id="rId25"/>
    <p:sldLayoutId id="2147483822" r:id="rId26"/>
    <p:sldLayoutId id="2147483966" r:id="rId27"/>
    <p:sldLayoutId id="2147483939" r:id="rId28"/>
    <p:sldLayoutId id="2147483824" r:id="rId29"/>
    <p:sldLayoutId id="2147483940" r:id="rId30"/>
    <p:sldLayoutId id="2147483893" r:id="rId31"/>
    <p:sldLayoutId id="2147483941" r:id="rId32"/>
    <p:sldLayoutId id="2147483888" r:id="rId33"/>
    <p:sldLayoutId id="2147483892" r:id="rId34"/>
    <p:sldLayoutId id="2147483887" r:id="rId35"/>
    <p:sldLayoutId id="2147483889" r:id="rId36"/>
    <p:sldLayoutId id="2147483891" r:id="rId37"/>
    <p:sldLayoutId id="2147483890" r:id="rId38"/>
    <p:sldLayoutId id="2147483934" r:id="rId39"/>
    <p:sldLayoutId id="2147483918" r:id="rId40"/>
    <p:sldLayoutId id="2147483919" r:id="rId41"/>
    <p:sldLayoutId id="2147483912" r:id="rId42"/>
    <p:sldLayoutId id="2147483913" r:id="rId43"/>
    <p:sldLayoutId id="2147483911" r:id="rId44"/>
    <p:sldLayoutId id="2147483915" r:id="rId45"/>
    <p:sldLayoutId id="2147483914" r:id="rId46"/>
    <p:sldLayoutId id="2147483916" r:id="rId47"/>
    <p:sldLayoutId id="2147483833" r:id="rId48"/>
    <p:sldLayoutId id="2147483993" r:id="rId49"/>
    <p:sldLayoutId id="2147483968" r:id="rId50"/>
    <p:sldLayoutId id="2147483969" r:id="rId51"/>
    <p:sldLayoutId id="2147483970" r:id="rId52"/>
    <p:sldLayoutId id="2147483971" r:id="rId53"/>
    <p:sldLayoutId id="2147483972" r:id="rId54"/>
    <p:sldLayoutId id="2147483973" r:id="rId55"/>
  </p:sldLayoutIdLst>
  <p:hf hdr="0"/>
  <p:txStyles>
    <p:titleStyle>
      <a:lvl1pPr algn="l" rtl="0" eaLnBrk="1" fontAlgn="base" hangingPunct="1">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1" fontAlgn="base" hangingPunct="1">
        <a:spcBef>
          <a:spcPct val="0"/>
        </a:spcBef>
        <a:spcAft>
          <a:spcPct val="0"/>
        </a:spcAft>
        <a:defRPr sz="28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8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8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800">
          <a:solidFill>
            <a:schemeClr val="bg1"/>
          </a:solidFill>
          <a:latin typeface="Arial" charset="0"/>
          <a:ea typeface="ＭＳ Ｐゴシック" charset="0"/>
          <a:cs typeface="Arial" charset="0"/>
        </a:defRPr>
      </a:lvl5pPr>
      <a:lvl6pPr marL="457200" algn="l" rtl="0" eaLnBrk="1" fontAlgn="base" hangingPunct="1">
        <a:spcBef>
          <a:spcPct val="0"/>
        </a:spcBef>
        <a:spcAft>
          <a:spcPct val="0"/>
        </a:spcAft>
        <a:defRPr sz="2800">
          <a:solidFill>
            <a:schemeClr val="bg1"/>
          </a:solidFill>
          <a:latin typeface="Arial" charset="0"/>
          <a:cs typeface="Arial" charset="0"/>
        </a:defRPr>
      </a:lvl6pPr>
      <a:lvl7pPr marL="914400" algn="l" rtl="0" eaLnBrk="1" fontAlgn="base" hangingPunct="1">
        <a:spcBef>
          <a:spcPct val="0"/>
        </a:spcBef>
        <a:spcAft>
          <a:spcPct val="0"/>
        </a:spcAft>
        <a:defRPr sz="2800">
          <a:solidFill>
            <a:schemeClr val="bg1"/>
          </a:solidFill>
          <a:latin typeface="Arial" charset="0"/>
          <a:cs typeface="Arial" charset="0"/>
        </a:defRPr>
      </a:lvl7pPr>
      <a:lvl8pPr marL="1371600" algn="l" rtl="0" eaLnBrk="1" fontAlgn="base" hangingPunct="1">
        <a:spcBef>
          <a:spcPct val="0"/>
        </a:spcBef>
        <a:spcAft>
          <a:spcPct val="0"/>
        </a:spcAft>
        <a:defRPr sz="2800">
          <a:solidFill>
            <a:schemeClr val="bg1"/>
          </a:solidFill>
          <a:latin typeface="Arial" charset="0"/>
          <a:cs typeface="Arial" charset="0"/>
        </a:defRPr>
      </a:lvl8pPr>
      <a:lvl9pPr marL="1828800" algn="l" rtl="0" eaLnBrk="1" fontAlgn="base" hangingPunct="1">
        <a:spcBef>
          <a:spcPct val="0"/>
        </a:spcBef>
        <a:spcAft>
          <a:spcPct val="0"/>
        </a:spcAft>
        <a:defRPr sz="2800">
          <a:solidFill>
            <a:schemeClr val="bg1"/>
          </a:solidFill>
          <a:latin typeface="Arial" charset="0"/>
          <a:cs typeface="Arial" charset="0"/>
        </a:defRPr>
      </a:lvl9pPr>
    </p:titleStyle>
    <p:bodyStyle>
      <a:lvl1pPr marL="0" indent="0" algn="l" rtl="0" eaLnBrk="1" fontAlgn="base" hangingPunct="1">
        <a:lnSpc>
          <a:spcPct val="100000"/>
        </a:lnSpc>
        <a:spcBef>
          <a:spcPts val="0"/>
        </a:spcBef>
        <a:spcAft>
          <a:spcPts val="1200"/>
        </a:spcAft>
        <a:buClrTx/>
        <a:buFontTx/>
        <a:buNone/>
        <a:defRPr lang="en-US" sz="2000" kern="1200" smtClean="0">
          <a:solidFill>
            <a:schemeClr val="tx1">
              <a:lumMod val="50000"/>
            </a:schemeClr>
          </a:solidFill>
          <a:latin typeface="Franklin Gothic Book"/>
          <a:ea typeface="ＭＳ Ｐゴシック" charset="0"/>
          <a:cs typeface="Franklin Gothic Book"/>
        </a:defRPr>
      </a:lvl1pPr>
      <a:lvl2pPr marL="179388" marR="0" indent="-179388" algn="l" defTabSz="914400" rtl="0" eaLnBrk="1" fontAlgn="base" latinLnBrk="0" hangingPunct="1">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1" fontAlgn="base" latinLnBrk="0" hangingPunct="1">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1" fontAlgn="base" hangingPunct="1">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7" name="Footer Placeholder 4"/>
          <p:cNvSpPr>
            <a:spLocks noGrp="1"/>
          </p:cNvSpPr>
          <p:nvPr>
            <p:ph type="ftr" sz="quarter" idx="3"/>
            <p:custDataLst>
              <p:tags r:id="rId5"/>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dirty="0"/>
          </a:p>
        </p:txBody>
      </p:sp>
      <p:pic>
        <p:nvPicPr>
          <p:cNvPr id="63" name="Picture 2" descr="Z:\852_General presentation_update_2017\02_ARTWORK\IMAGES\HI RES\background1280x960.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13771" y="0"/>
            <a:ext cx="9257771" cy="69433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descr="Ideally your title should fit on one line." title="Slide title"/>
          <p:cNvSpPr>
            <a:spLocks noGrp="1"/>
          </p:cNvSpPr>
          <p:nvPr>
            <p:ph type="title"/>
          </p:nvPr>
        </p:nvSpPr>
        <p:spPr>
          <a:xfrm>
            <a:off x="720725" y="-1"/>
            <a:ext cx="5903913" cy="1080000"/>
          </a:xfrm>
          <a:prstGeom prst="rect">
            <a:avLst/>
          </a:prstGeom>
        </p:spPr>
        <p:txBody>
          <a:bodyPr vert="horz" lIns="0" tIns="0" rIns="0" bIns="0" rtlCol="0" anchor="ctr">
            <a:normAutofit/>
          </a:bodyPr>
          <a:lstStyle/>
          <a:p>
            <a:r>
              <a:rPr lang="en-US" dirty="0"/>
              <a:t>Click to edit Master title style</a:t>
            </a:r>
            <a:endParaRPr lang="en-GB" dirty="0"/>
          </a:p>
        </p:txBody>
      </p:sp>
      <p:cxnSp>
        <p:nvCxnSpPr>
          <p:cNvPr id="70" name="Straight Connector 69"/>
          <p:cNvCxnSpPr/>
          <p:nvPr/>
        </p:nvCxnSpPr>
        <p:spPr bwMode="auto">
          <a:xfrm>
            <a:off x="-3083" y="1079500"/>
            <a:ext cx="9144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a:off x="-3083" y="6480000"/>
            <a:ext cx="9147083"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720726" y="1800225"/>
            <a:ext cx="7704137" cy="4140200"/>
          </a:xfrm>
          <a:prstGeom prst="rect">
            <a:avLst/>
          </a:prstGeom>
        </p:spPr>
        <p:txBody>
          <a:bodyPr vert="horz" lIns="0" tIns="0" rIns="0" bIns="0" rtlCol="0">
            <a:noAutofit/>
          </a:bodyPr>
          <a:lstStyle/>
          <a:p>
            <a:pPr lvl="0"/>
            <a:r>
              <a:rPr lang="en-US" dirty="0"/>
              <a:t>Click to edit Master text styles</a:t>
            </a:r>
          </a:p>
          <a:p>
            <a:pPr lvl="1"/>
            <a:r>
              <a:rPr lang="en-US" dirty="0"/>
              <a:t>Second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bg1"/>
                </a:solidFill>
                <a:latin typeface="Franklin Gothic Book"/>
                <a:cs typeface="Franklin Gothic Book"/>
              </a:defRPr>
            </a:lvl1pPr>
          </a:lstStyle>
          <a:p>
            <a:fld id="{8B6E079F-0502-CC4C-9C8B-39554E94F19E}" type="datetime3">
              <a:rPr lang="en-GB" smtClean="0"/>
              <a:pPr/>
              <a:t>6 September, 2019</a:t>
            </a:fld>
            <a:endParaRPr lang="en-GB" dirty="0"/>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bg1"/>
                </a:solidFill>
                <a:latin typeface="Franklin Gothic Book"/>
                <a:cs typeface="Franklin Gothic Book"/>
              </a:defRPr>
            </a:lvl1pPr>
          </a:lstStyle>
          <a:p>
            <a:fld id="{71F9F866-B438-9445-8D9F-1F8FF6608833}" type="slidenum">
              <a:rPr lang="en-GB" smtClean="0"/>
              <a:pPr/>
              <a:t>‹#›</a:t>
            </a:fld>
            <a:endParaRPr lang="en-GB" dirty="0"/>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53432" y="97184"/>
            <a:ext cx="1728000" cy="923587"/>
          </a:xfrm>
          <a:prstGeom prst="rect">
            <a:avLst/>
          </a:prstGeom>
        </p:spPr>
      </p:pic>
      <p:grpSp>
        <p:nvGrpSpPr>
          <p:cNvPr id="11" name="Group 10"/>
          <p:cNvGrpSpPr/>
          <p:nvPr/>
        </p:nvGrpSpPr>
        <p:grpSpPr>
          <a:xfrm>
            <a:off x="-903288" y="0"/>
            <a:ext cx="9902857" cy="7638450"/>
            <a:chOff x="-903288" y="0"/>
            <a:chExt cx="9902857" cy="7638450"/>
          </a:xfrm>
        </p:grpSpPr>
        <p:cxnSp>
          <p:nvCxnSpPr>
            <p:cNvPr id="12" name="Straight Connector 11"/>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57292037"/>
      </p:ext>
    </p:extLst>
  </p:cSld>
  <p:clrMap bg1="lt1" tx1="dk1" bg2="lt2" tx2="dk2" accent1="accent1" accent2="accent2" accent3="accent3" accent4="accent4" accent5="accent5" accent6="accent6" hlink="hlink" folHlink="folHlink"/>
  <p:sldLayoutIdLst>
    <p:sldLayoutId id="2147484481" r:id="rId1"/>
    <p:sldLayoutId id="2147484482" r:id="rId2"/>
    <p:sldLayoutId id="2147484483" r:id="rId3"/>
  </p:sldLayoutIdLst>
  <p:hf hdr="0"/>
  <p:txStyles>
    <p:titleStyle>
      <a:lvl1pPr algn="l" rtl="0" eaLnBrk="1" fontAlgn="base" hangingPunct="1">
        <a:spcBef>
          <a:spcPct val="0"/>
        </a:spcBef>
        <a:spcAft>
          <a:spcPct val="0"/>
        </a:spcAft>
        <a:defRPr sz="2800" b="0" i="0" kern="1200">
          <a:solidFill>
            <a:schemeClr val="bg1"/>
          </a:solidFill>
          <a:latin typeface="Bodoni MT" panose="02070603080606020203" pitchFamily="18" charset="0"/>
          <a:ea typeface="ＭＳ Ｐゴシック" charset="0"/>
          <a:cs typeface="Bodoni MT" panose="02070603080606020203" pitchFamily="18" charset="0"/>
        </a:defRPr>
      </a:lvl1pPr>
      <a:lvl2pPr algn="l" rtl="0" eaLnBrk="1" fontAlgn="base" hangingPunct="1">
        <a:spcBef>
          <a:spcPct val="0"/>
        </a:spcBef>
        <a:spcAft>
          <a:spcPct val="0"/>
        </a:spcAft>
        <a:defRPr sz="28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8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8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800">
          <a:solidFill>
            <a:schemeClr val="bg1"/>
          </a:solidFill>
          <a:latin typeface="Arial" charset="0"/>
          <a:ea typeface="ＭＳ Ｐゴシック" charset="0"/>
          <a:cs typeface="Arial" charset="0"/>
        </a:defRPr>
      </a:lvl5pPr>
      <a:lvl6pPr marL="457200" algn="l" rtl="0" eaLnBrk="1" fontAlgn="base" hangingPunct="1">
        <a:spcBef>
          <a:spcPct val="0"/>
        </a:spcBef>
        <a:spcAft>
          <a:spcPct val="0"/>
        </a:spcAft>
        <a:defRPr sz="2800">
          <a:solidFill>
            <a:schemeClr val="bg1"/>
          </a:solidFill>
          <a:latin typeface="Arial" charset="0"/>
          <a:cs typeface="Arial" charset="0"/>
        </a:defRPr>
      </a:lvl6pPr>
      <a:lvl7pPr marL="914400" algn="l" rtl="0" eaLnBrk="1" fontAlgn="base" hangingPunct="1">
        <a:spcBef>
          <a:spcPct val="0"/>
        </a:spcBef>
        <a:spcAft>
          <a:spcPct val="0"/>
        </a:spcAft>
        <a:defRPr sz="2800">
          <a:solidFill>
            <a:schemeClr val="bg1"/>
          </a:solidFill>
          <a:latin typeface="Arial" charset="0"/>
          <a:cs typeface="Arial" charset="0"/>
        </a:defRPr>
      </a:lvl7pPr>
      <a:lvl8pPr marL="1371600" algn="l" rtl="0" eaLnBrk="1" fontAlgn="base" hangingPunct="1">
        <a:spcBef>
          <a:spcPct val="0"/>
        </a:spcBef>
        <a:spcAft>
          <a:spcPct val="0"/>
        </a:spcAft>
        <a:defRPr sz="2800">
          <a:solidFill>
            <a:schemeClr val="bg1"/>
          </a:solidFill>
          <a:latin typeface="Arial" charset="0"/>
          <a:cs typeface="Arial" charset="0"/>
        </a:defRPr>
      </a:lvl8pPr>
      <a:lvl9pPr marL="1828800" algn="l" rtl="0" eaLnBrk="1" fontAlgn="base" hangingPunct="1">
        <a:spcBef>
          <a:spcPct val="0"/>
        </a:spcBef>
        <a:spcAft>
          <a:spcPct val="0"/>
        </a:spcAft>
        <a:defRPr sz="2800">
          <a:solidFill>
            <a:schemeClr val="bg1"/>
          </a:solidFill>
          <a:latin typeface="Arial" charset="0"/>
          <a:cs typeface="Arial" charset="0"/>
        </a:defRPr>
      </a:lvl9pPr>
    </p:titleStyle>
    <p:bodyStyle>
      <a:lvl1pPr marL="0" indent="0" algn="ctr" rtl="0" eaLnBrk="1" fontAlgn="base" hangingPunct="1">
        <a:lnSpc>
          <a:spcPct val="100000"/>
        </a:lnSpc>
        <a:spcBef>
          <a:spcPts val="0"/>
        </a:spcBef>
        <a:spcAft>
          <a:spcPts val="0"/>
        </a:spcAft>
        <a:buClrTx/>
        <a:buFontTx/>
        <a:buNone/>
        <a:defRPr lang="en-US" sz="2000" kern="1200" smtClean="0">
          <a:solidFill>
            <a:schemeClr val="bg1"/>
          </a:solidFill>
          <a:latin typeface="Franklin Gothic Medium" panose="020B0603020102020204" pitchFamily="34" charset="0"/>
          <a:ea typeface="ＭＳ Ｐゴシック" charset="0"/>
          <a:cs typeface="Franklin Gothic Medium" panose="020B0603020102020204" pitchFamily="34" charset="0"/>
        </a:defRPr>
      </a:lvl1pPr>
      <a:lvl2pPr marL="0" marR="0" indent="0" algn="ctr" defTabSz="914400" rtl="0" eaLnBrk="1" fontAlgn="base" latinLnBrk="0" hangingPunct="1">
        <a:lnSpc>
          <a:spcPct val="100000"/>
        </a:lnSpc>
        <a:spcBef>
          <a:spcPts val="0"/>
        </a:spcBef>
        <a:spcAft>
          <a:spcPts val="1200"/>
        </a:spcAft>
        <a:buClr>
          <a:srgbClr val="00539B"/>
        </a:buClr>
        <a:buSzTx/>
        <a:buFont typeface="Arial" charset="0"/>
        <a:buNone/>
        <a:tabLst/>
        <a:defRPr lang="en-US" sz="2000" kern="1200" smtClean="0">
          <a:solidFill>
            <a:schemeClr val="bg1"/>
          </a:solidFill>
          <a:latin typeface="Franklin Gothic Book"/>
          <a:ea typeface="Franklin Gothic Book"/>
          <a:cs typeface="Franklin Gothic Book"/>
        </a:defRPr>
      </a:lvl2pPr>
      <a:lvl3pPr marL="360000" marR="0" indent="-180000" algn="l" defTabSz="914400" rtl="0" eaLnBrk="1" fontAlgn="base" latinLnBrk="0" hangingPunct="1">
        <a:lnSpc>
          <a:spcPct val="100000"/>
        </a:lnSpc>
        <a:spcBef>
          <a:spcPts val="0"/>
        </a:spcBef>
        <a:spcAft>
          <a:spcPts val="1200"/>
        </a:spcAft>
        <a:buClrTx/>
        <a:buSzTx/>
        <a:buFont typeface="Arial"/>
        <a:buChar char="•"/>
        <a:tabLst/>
        <a:defRPr lang="en-US" sz="2000" kern="1200" smtClean="0">
          <a:solidFill>
            <a:schemeClr val="bg1"/>
          </a:solidFill>
          <a:latin typeface="Franklin Gothic Book"/>
          <a:ea typeface="Franklin Gothic Book"/>
          <a:cs typeface="Franklin Gothic Book"/>
        </a:defRPr>
      </a:lvl3pPr>
      <a:lvl4pPr marL="540000" marR="0" indent="-18000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bg1"/>
          </a:solidFill>
          <a:latin typeface="Franklin Gothic Book"/>
          <a:ea typeface="Franklin Gothic Book"/>
          <a:cs typeface="Franklin Gothic Book"/>
        </a:defRPr>
      </a:lvl4pPr>
      <a:lvl5pPr marL="2057400" indent="0" algn="l" rtl="0" eaLnBrk="1" fontAlgn="base" hangingPunct="1">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59" cstate="screen">
            <a:extLst>
              <a:ext uri="{28A0092B-C50C-407E-A947-70E740481C1C}">
                <a14:useLocalDpi xmlns:a14="http://schemas.microsoft.com/office/drawing/2010/main"/>
              </a:ext>
            </a:extLst>
          </a:blip>
          <a:stretch>
            <a:fillRect/>
          </a:stretch>
        </p:blipFill>
        <p:spPr>
          <a:xfrm>
            <a:off x="6805792" y="106043"/>
            <a:ext cx="1868428" cy="944882"/>
          </a:xfrm>
          <a:prstGeom prst="rect">
            <a:avLst/>
          </a:prstGeom>
        </p:spPr>
      </p:pic>
      <p:sp>
        <p:nvSpPr>
          <p:cNvPr id="2" name="Title Placeholder 1" descr="Ideally your title should fit on one line." title="Slide title"/>
          <p:cNvSpPr>
            <a:spLocks noGrp="1"/>
          </p:cNvSpPr>
          <p:nvPr>
            <p:ph type="title"/>
          </p:nvPr>
        </p:nvSpPr>
        <p:spPr>
          <a:xfrm>
            <a:off x="720725" y="-1"/>
            <a:ext cx="5903913" cy="1080000"/>
          </a:xfrm>
          <a:prstGeom prst="rect">
            <a:avLst/>
          </a:prstGeom>
        </p:spPr>
        <p:txBody>
          <a:bodyPr vert="horz" lIns="0" tIns="0" rIns="0" bIns="0" rtlCol="0" anchor="ctr">
            <a:normAutofit/>
          </a:bodyPr>
          <a:lstStyle/>
          <a:p>
            <a:r>
              <a:rPr lang="en-US" dirty="0"/>
              <a:t>Click to edit Master title style</a:t>
            </a:r>
            <a:endParaRPr lang="en-GB" dirty="0"/>
          </a:p>
        </p:txBody>
      </p:sp>
      <p:cxnSp>
        <p:nvCxnSpPr>
          <p:cNvPr id="70" name="Straight Connector 69"/>
          <p:cNvCxnSpPr/>
          <p:nvPr/>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a:off x="-3083" y="6480000"/>
            <a:ext cx="9147083"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720726" y="1800225"/>
            <a:ext cx="7704137" cy="41402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fld id="{8B6E079F-0502-CC4C-9C8B-39554E94F19E}" type="datetime3">
              <a:rPr lang="en-GB" smtClean="0"/>
              <a:pPr/>
              <a:t>6 September, 2019</a:t>
            </a:fld>
            <a:endParaRPr lang="en-GB" dirty="0"/>
          </a:p>
        </p:txBody>
      </p:sp>
      <p:sp>
        <p:nvSpPr>
          <p:cNvPr id="57" name="Footer Placeholder 4"/>
          <p:cNvSpPr>
            <a:spLocks noGrp="1"/>
          </p:cNvSpPr>
          <p:nvPr>
            <p:ph type="ftr" sz="quarter" idx="3"/>
            <p:custDataLst>
              <p:tags r:id="rId58"/>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latin typeface="Franklin Gothic Book"/>
                <a:cs typeface="Franklin Gothic Book"/>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356471517"/>
      </p:ext>
    </p:extLst>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 id="2147484372" r:id="rId8"/>
    <p:sldLayoutId id="2147484373" r:id="rId9"/>
    <p:sldLayoutId id="2147484374" r:id="rId10"/>
    <p:sldLayoutId id="2147484375" r:id="rId11"/>
    <p:sldLayoutId id="2147484376" r:id="rId12"/>
    <p:sldLayoutId id="2147484377" r:id="rId13"/>
    <p:sldLayoutId id="2147484378" r:id="rId14"/>
    <p:sldLayoutId id="2147484379" r:id="rId15"/>
    <p:sldLayoutId id="2147484380" r:id="rId16"/>
    <p:sldLayoutId id="2147484381" r:id="rId17"/>
    <p:sldLayoutId id="2147484382" r:id="rId18"/>
    <p:sldLayoutId id="2147484383" r:id="rId19"/>
    <p:sldLayoutId id="2147484384" r:id="rId20"/>
    <p:sldLayoutId id="2147484385" r:id="rId21"/>
    <p:sldLayoutId id="2147484386" r:id="rId22"/>
    <p:sldLayoutId id="2147484387" r:id="rId23"/>
    <p:sldLayoutId id="2147484388" r:id="rId24"/>
    <p:sldLayoutId id="2147484389" r:id="rId25"/>
    <p:sldLayoutId id="2147484390" r:id="rId26"/>
    <p:sldLayoutId id="2147484391" r:id="rId27"/>
    <p:sldLayoutId id="2147484392" r:id="rId28"/>
    <p:sldLayoutId id="2147484393" r:id="rId29"/>
    <p:sldLayoutId id="2147484394" r:id="rId30"/>
    <p:sldLayoutId id="2147484395" r:id="rId31"/>
    <p:sldLayoutId id="2147484396" r:id="rId32"/>
    <p:sldLayoutId id="2147484397" r:id="rId33"/>
    <p:sldLayoutId id="2147484398" r:id="rId34"/>
    <p:sldLayoutId id="2147484399" r:id="rId35"/>
    <p:sldLayoutId id="2147484400" r:id="rId36"/>
    <p:sldLayoutId id="2147484401" r:id="rId37"/>
    <p:sldLayoutId id="2147484402" r:id="rId38"/>
    <p:sldLayoutId id="2147484403" r:id="rId39"/>
    <p:sldLayoutId id="2147484404" r:id="rId40"/>
    <p:sldLayoutId id="2147484405" r:id="rId41"/>
    <p:sldLayoutId id="2147484406" r:id="rId42"/>
    <p:sldLayoutId id="2147484407" r:id="rId43"/>
    <p:sldLayoutId id="2147484408" r:id="rId44"/>
    <p:sldLayoutId id="2147484409" r:id="rId45"/>
    <p:sldLayoutId id="2147484410" r:id="rId46"/>
    <p:sldLayoutId id="2147484411" r:id="rId47"/>
    <p:sldLayoutId id="2147484412" r:id="rId48"/>
    <p:sldLayoutId id="2147484413" r:id="rId49"/>
    <p:sldLayoutId id="2147484414" r:id="rId50"/>
    <p:sldLayoutId id="2147484415" r:id="rId51"/>
    <p:sldLayoutId id="2147484416" r:id="rId52"/>
    <p:sldLayoutId id="2147484417" r:id="rId53"/>
    <p:sldLayoutId id="2147484418" r:id="rId54"/>
    <p:sldLayoutId id="2147484419" r:id="rId55"/>
    <p:sldLayoutId id="2147484420" r:id="rId56"/>
  </p:sldLayoutIdLst>
  <p:hf hdr="0"/>
  <p:txStyles>
    <p:titleStyle>
      <a:lvl1pPr algn="l" rtl="0" eaLnBrk="0" fontAlgn="base" hangingPunct="0">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0" fontAlgn="base" hangingPunct="0">
        <a:spcBef>
          <a:spcPct val="0"/>
        </a:spcBef>
        <a:spcAft>
          <a:spcPct val="0"/>
        </a:spcAft>
        <a:defRPr sz="28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bg1"/>
          </a:solidFill>
          <a:latin typeface="Arial" charset="0"/>
          <a:ea typeface="ＭＳ Ｐゴシック"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0" indent="0" algn="l" rtl="0" eaLnBrk="0" fontAlgn="base" hangingPunct="0">
        <a:lnSpc>
          <a:spcPct val="100000"/>
        </a:lnSpc>
        <a:spcBef>
          <a:spcPts val="0"/>
        </a:spcBef>
        <a:spcAft>
          <a:spcPts val="1200"/>
        </a:spcAft>
        <a:buClrTx/>
        <a:buFontTx/>
        <a:buNone/>
        <a:defRPr lang="en-US" sz="2000" kern="1200" smtClean="0">
          <a:solidFill>
            <a:schemeClr val="tx1">
              <a:lumMod val="50000"/>
            </a:schemeClr>
          </a:solidFill>
          <a:latin typeface="Franklin Gothic Book"/>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59" cstate="screen">
            <a:extLst>
              <a:ext uri="{28A0092B-C50C-407E-A947-70E740481C1C}">
                <a14:useLocalDpi xmlns:a14="http://schemas.microsoft.com/office/drawing/2010/main"/>
              </a:ext>
            </a:extLst>
          </a:blip>
          <a:stretch>
            <a:fillRect/>
          </a:stretch>
        </p:blipFill>
        <p:spPr>
          <a:xfrm>
            <a:off x="6805792" y="106043"/>
            <a:ext cx="1868428" cy="944882"/>
          </a:xfrm>
          <a:prstGeom prst="rect">
            <a:avLst/>
          </a:prstGeom>
        </p:spPr>
      </p:pic>
      <p:sp>
        <p:nvSpPr>
          <p:cNvPr id="2" name="Title Placeholder 1" descr="Ideally your title should fit on one line." title="Slide title"/>
          <p:cNvSpPr>
            <a:spLocks noGrp="1"/>
          </p:cNvSpPr>
          <p:nvPr>
            <p:ph type="title"/>
          </p:nvPr>
        </p:nvSpPr>
        <p:spPr>
          <a:xfrm>
            <a:off x="720725" y="-1"/>
            <a:ext cx="5903913" cy="1080000"/>
          </a:xfrm>
          <a:prstGeom prst="rect">
            <a:avLst/>
          </a:prstGeom>
        </p:spPr>
        <p:txBody>
          <a:bodyPr vert="horz" lIns="0" tIns="0" rIns="0" bIns="0" rtlCol="0" anchor="ctr">
            <a:normAutofit/>
          </a:bodyPr>
          <a:lstStyle/>
          <a:p>
            <a:r>
              <a:rPr lang="en-US" dirty="0"/>
              <a:t>Click to edit Master title style</a:t>
            </a:r>
            <a:endParaRPr lang="en-GB" dirty="0"/>
          </a:p>
        </p:txBody>
      </p:sp>
      <p:cxnSp>
        <p:nvCxnSpPr>
          <p:cNvPr id="70" name="Straight Connector 69"/>
          <p:cNvCxnSpPr/>
          <p:nvPr/>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a:off x="-3083" y="6480000"/>
            <a:ext cx="9147083"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720726" y="1800225"/>
            <a:ext cx="7704137" cy="41402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fld id="{8B6E079F-0502-CC4C-9C8B-39554E94F19E}" type="datetime3">
              <a:rPr lang="en-GB" smtClean="0"/>
              <a:pPr/>
              <a:t>6 September, 2019</a:t>
            </a:fld>
            <a:endParaRPr lang="en-GB" dirty="0"/>
          </a:p>
        </p:txBody>
      </p:sp>
      <p:sp>
        <p:nvSpPr>
          <p:cNvPr id="57" name="Footer Placeholder 4"/>
          <p:cNvSpPr>
            <a:spLocks noGrp="1"/>
          </p:cNvSpPr>
          <p:nvPr>
            <p:ph type="ftr" sz="quarter" idx="3"/>
            <p:custDataLst>
              <p:tags r:id="rId58"/>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latin typeface="Franklin Gothic Book"/>
                <a:cs typeface="Franklin Gothic Book"/>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225548546"/>
      </p:ext>
    </p:extLst>
  </p:cSld>
  <p:clrMap bg1="lt1" tx1="dk1" bg2="lt2" tx2="dk2" accent1="accent1" accent2="accent2" accent3="accent3" accent4="accent4" accent5="accent5" accent6="accent6" hlink="hlink" folHlink="folHlink"/>
  <p:sldLayoutIdLst>
    <p:sldLayoutId id="2147484308" r:id="rId1"/>
    <p:sldLayoutId id="2147484309" r:id="rId2"/>
    <p:sldLayoutId id="2147484310" r:id="rId3"/>
    <p:sldLayoutId id="2147484311" r:id="rId4"/>
    <p:sldLayoutId id="2147484312" r:id="rId5"/>
    <p:sldLayoutId id="2147484313" r:id="rId6"/>
    <p:sldLayoutId id="2147484314" r:id="rId7"/>
    <p:sldLayoutId id="2147484315" r:id="rId8"/>
    <p:sldLayoutId id="2147484316" r:id="rId9"/>
    <p:sldLayoutId id="2147484317" r:id="rId10"/>
    <p:sldLayoutId id="2147484318" r:id="rId11"/>
    <p:sldLayoutId id="2147484319" r:id="rId12"/>
    <p:sldLayoutId id="2147484320" r:id="rId13"/>
    <p:sldLayoutId id="2147484321" r:id="rId14"/>
    <p:sldLayoutId id="2147484322" r:id="rId15"/>
    <p:sldLayoutId id="2147484323" r:id="rId16"/>
    <p:sldLayoutId id="2147484324" r:id="rId17"/>
    <p:sldLayoutId id="2147484325" r:id="rId18"/>
    <p:sldLayoutId id="2147484326" r:id="rId19"/>
    <p:sldLayoutId id="2147484327" r:id="rId20"/>
    <p:sldLayoutId id="2147484328" r:id="rId21"/>
    <p:sldLayoutId id="2147484329" r:id="rId22"/>
    <p:sldLayoutId id="2147484330" r:id="rId23"/>
    <p:sldLayoutId id="2147484331" r:id="rId24"/>
    <p:sldLayoutId id="2147484332" r:id="rId25"/>
    <p:sldLayoutId id="2147484333" r:id="rId26"/>
    <p:sldLayoutId id="2147484334" r:id="rId27"/>
    <p:sldLayoutId id="2147484335" r:id="rId28"/>
    <p:sldLayoutId id="2147484336" r:id="rId29"/>
    <p:sldLayoutId id="2147484337" r:id="rId30"/>
    <p:sldLayoutId id="2147484338" r:id="rId31"/>
    <p:sldLayoutId id="2147484339" r:id="rId32"/>
    <p:sldLayoutId id="2147484340" r:id="rId33"/>
    <p:sldLayoutId id="2147484341" r:id="rId34"/>
    <p:sldLayoutId id="2147484342" r:id="rId35"/>
    <p:sldLayoutId id="2147484343" r:id="rId36"/>
    <p:sldLayoutId id="2147484344" r:id="rId37"/>
    <p:sldLayoutId id="2147484345" r:id="rId38"/>
    <p:sldLayoutId id="2147484346" r:id="rId39"/>
    <p:sldLayoutId id="2147484347" r:id="rId40"/>
    <p:sldLayoutId id="2147484348" r:id="rId41"/>
    <p:sldLayoutId id="2147484349" r:id="rId42"/>
    <p:sldLayoutId id="2147484350" r:id="rId43"/>
    <p:sldLayoutId id="2147484351" r:id="rId44"/>
    <p:sldLayoutId id="2147484352" r:id="rId45"/>
    <p:sldLayoutId id="2147484353" r:id="rId46"/>
    <p:sldLayoutId id="2147484354" r:id="rId47"/>
    <p:sldLayoutId id="2147484355" r:id="rId48"/>
    <p:sldLayoutId id="2147484356" r:id="rId49"/>
    <p:sldLayoutId id="2147484357" r:id="rId50"/>
    <p:sldLayoutId id="2147484358" r:id="rId51"/>
    <p:sldLayoutId id="2147484359" r:id="rId52"/>
    <p:sldLayoutId id="2147484360" r:id="rId53"/>
    <p:sldLayoutId id="2147484361" r:id="rId54"/>
    <p:sldLayoutId id="2147484362" r:id="rId55"/>
    <p:sldLayoutId id="2147484363" r:id="rId56"/>
  </p:sldLayoutIdLst>
  <p:hf hdr="0"/>
  <p:txStyles>
    <p:titleStyle>
      <a:lvl1pPr algn="l" rtl="0" eaLnBrk="0" fontAlgn="base" hangingPunct="0">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0" fontAlgn="base" hangingPunct="0">
        <a:spcBef>
          <a:spcPct val="0"/>
        </a:spcBef>
        <a:spcAft>
          <a:spcPct val="0"/>
        </a:spcAft>
        <a:defRPr sz="28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bg1"/>
          </a:solidFill>
          <a:latin typeface="Arial" charset="0"/>
          <a:ea typeface="ＭＳ Ｐゴシック"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0" indent="0" algn="l" rtl="0" eaLnBrk="0" fontAlgn="base" hangingPunct="0">
        <a:lnSpc>
          <a:spcPct val="100000"/>
        </a:lnSpc>
        <a:spcBef>
          <a:spcPts val="0"/>
        </a:spcBef>
        <a:spcAft>
          <a:spcPts val="1200"/>
        </a:spcAft>
        <a:buClrTx/>
        <a:buFontTx/>
        <a:buNone/>
        <a:defRPr lang="en-US" sz="2000" kern="1200" smtClean="0">
          <a:solidFill>
            <a:schemeClr val="tx1">
              <a:lumMod val="50000"/>
            </a:schemeClr>
          </a:solidFill>
          <a:latin typeface="Franklin Gothic Book"/>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59" cstate="screen">
            <a:extLst>
              <a:ext uri="{28A0092B-C50C-407E-A947-70E740481C1C}">
                <a14:useLocalDpi xmlns:a14="http://schemas.microsoft.com/office/drawing/2010/main"/>
              </a:ext>
            </a:extLst>
          </a:blip>
          <a:stretch>
            <a:fillRect/>
          </a:stretch>
        </p:blipFill>
        <p:spPr>
          <a:xfrm>
            <a:off x="6929617" y="119496"/>
            <a:ext cx="1563627" cy="950978"/>
          </a:xfrm>
          <a:prstGeom prst="rect">
            <a:avLst/>
          </a:prstGeom>
        </p:spPr>
      </p:pic>
      <p:sp>
        <p:nvSpPr>
          <p:cNvPr id="2" name="Title Placeholder 1" descr="Ideally your title should fit on one line." title="Slide title"/>
          <p:cNvSpPr>
            <a:spLocks noGrp="1"/>
          </p:cNvSpPr>
          <p:nvPr>
            <p:ph type="title"/>
          </p:nvPr>
        </p:nvSpPr>
        <p:spPr>
          <a:xfrm>
            <a:off x="720725" y="-1"/>
            <a:ext cx="5903913" cy="1080000"/>
          </a:xfrm>
          <a:prstGeom prst="rect">
            <a:avLst/>
          </a:prstGeom>
        </p:spPr>
        <p:txBody>
          <a:bodyPr vert="horz" lIns="0" tIns="0" rIns="0" bIns="0" rtlCol="0" anchor="ctr">
            <a:normAutofit/>
          </a:bodyPr>
          <a:lstStyle/>
          <a:p>
            <a:r>
              <a:rPr lang="en-US" dirty="0"/>
              <a:t>Click to edit Master title style</a:t>
            </a:r>
            <a:endParaRPr lang="en-GB" dirty="0"/>
          </a:p>
        </p:txBody>
      </p:sp>
      <p:cxnSp>
        <p:nvCxnSpPr>
          <p:cNvPr id="70" name="Straight Connector 69"/>
          <p:cNvCxnSpPr/>
          <p:nvPr/>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a:off x="-3083" y="6480000"/>
            <a:ext cx="9147083"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720726" y="1800225"/>
            <a:ext cx="7704137" cy="41402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fld id="{8B6E079F-0502-CC4C-9C8B-39554E94F19E}" type="datetime3">
              <a:rPr lang="en-GB" smtClean="0"/>
              <a:pPr/>
              <a:t>6 September, 2019</a:t>
            </a:fld>
            <a:endParaRPr lang="en-GB" dirty="0"/>
          </a:p>
        </p:txBody>
      </p:sp>
      <p:sp>
        <p:nvSpPr>
          <p:cNvPr id="57" name="Footer Placeholder 4"/>
          <p:cNvSpPr>
            <a:spLocks noGrp="1"/>
          </p:cNvSpPr>
          <p:nvPr>
            <p:ph type="ftr" sz="quarter" idx="3"/>
            <p:custDataLst>
              <p:tags r:id="rId58"/>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latin typeface="Franklin Gothic Book"/>
                <a:cs typeface="Franklin Gothic Book"/>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324403751"/>
      </p:ext>
    </p:extLst>
  </p:cSld>
  <p:clrMap bg1="lt1" tx1="dk1" bg2="lt2" tx2="dk2" accent1="accent1" accent2="accent2" accent3="accent3" accent4="accent4" accent5="accent5" accent6="accent6" hlink="hlink" folHlink="folHlink"/>
  <p:sldLayoutIdLst>
    <p:sldLayoutId id="2147484251" r:id="rId1"/>
    <p:sldLayoutId id="2147484252" r:id="rId2"/>
    <p:sldLayoutId id="2147484253" r:id="rId3"/>
    <p:sldLayoutId id="2147484254" r:id="rId4"/>
    <p:sldLayoutId id="2147484255" r:id="rId5"/>
    <p:sldLayoutId id="2147484256" r:id="rId6"/>
    <p:sldLayoutId id="2147484257" r:id="rId7"/>
    <p:sldLayoutId id="2147484258" r:id="rId8"/>
    <p:sldLayoutId id="2147484259" r:id="rId9"/>
    <p:sldLayoutId id="2147484260" r:id="rId10"/>
    <p:sldLayoutId id="2147484261" r:id="rId11"/>
    <p:sldLayoutId id="2147484262" r:id="rId12"/>
    <p:sldLayoutId id="2147484263" r:id="rId13"/>
    <p:sldLayoutId id="2147484264" r:id="rId14"/>
    <p:sldLayoutId id="2147484265" r:id="rId15"/>
    <p:sldLayoutId id="2147484266" r:id="rId16"/>
    <p:sldLayoutId id="2147484267" r:id="rId17"/>
    <p:sldLayoutId id="2147484268" r:id="rId18"/>
    <p:sldLayoutId id="2147484269" r:id="rId19"/>
    <p:sldLayoutId id="2147484270" r:id="rId20"/>
    <p:sldLayoutId id="2147484271" r:id="rId21"/>
    <p:sldLayoutId id="2147484272" r:id="rId22"/>
    <p:sldLayoutId id="2147484273" r:id="rId23"/>
    <p:sldLayoutId id="2147484274" r:id="rId24"/>
    <p:sldLayoutId id="2147484275" r:id="rId25"/>
    <p:sldLayoutId id="2147484276" r:id="rId26"/>
    <p:sldLayoutId id="2147484277" r:id="rId27"/>
    <p:sldLayoutId id="2147484278" r:id="rId28"/>
    <p:sldLayoutId id="2147484279" r:id="rId29"/>
    <p:sldLayoutId id="2147484280" r:id="rId30"/>
    <p:sldLayoutId id="2147484281" r:id="rId31"/>
    <p:sldLayoutId id="2147484282" r:id="rId32"/>
    <p:sldLayoutId id="2147484283" r:id="rId33"/>
    <p:sldLayoutId id="2147484284" r:id="rId34"/>
    <p:sldLayoutId id="2147484285" r:id="rId35"/>
    <p:sldLayoutId id="2147484286" r:id="rId36"/>
    <p:sldLayoutId id="2147484287" r:id="rId37"/>
    <p:sldLayoutId id="2147484288" r:id="rId38"/>
    <p:sldLayoutId id="2147484289" r:id="rId39"/>
    <p:sldLayoutId id="2147484290" r:id="rId40"/>
    <p:sldLayoutId id="2147484291" r:id="rId41"/>
    <p:sldLayoutId id="2147484292" r:id="rId42"/>
    <p:sldLayoutId id="2147484293" r:id="rId43"/>
    <p:sldLayoutId id="2147484294" r:id="rId44"/>
    <p:sldLayoutId id="2147484295" r:id="rId45"/>
    <p:sldLayoutId id="2147484296" r:id="rId46"/>
    <p:sldLayoutId id="2147484297" r:id="rId47"/>
    <p:sldLayoutId id="2147484298" r:id="rId48"/>
    <p:sldLayoutId id="2147484299" r:id="rId49"/>
    <p:sldLayoutId id="2147484300" r:id="rId50"/>
    <p:sldLayoutId id="2147484301" r:id="rId51"/>
    <p:sldLayoutId id="2147484302" r:id="rId52"/>
    <p:sldLayoutId id="2147484303" r:id="rId53"/>
    <p:sldLayoutId id="2147484304" r:id="rId54"/>
    <p:sldLayoutId id="2147484305" r:id="rId55"/>
    <p:sldLayoutId id="2147484306" r:id="rId56"/>
  </p:sldLayoutIdLst>
  <p:hf hdr="0"/>
  <p:txStyles>
    <p:titleStyle>
      <a:lvl1pPr algn="l" rtl="0" eaLnBrk="0" fontAlgn="base" hangingPunct="0">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0" fontAlgn="base" hangingPunct="0">
        <a:spcBef>
          <a:spcPct val="0"/>
        </a:spcBef>
        <a:spcAft>
          <a:spcPct val="0"/>
        </a:spcAft>
        <a:defRPr sz="28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bg1"/>
          </a:solidFill>
          <a:latin typeface="Arial" charset="0"/>
          <a:ea typeface="ＭＳ Ｐゴシック"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0" indent="0" algn="l" rtl="0" eaLnBrk="0" fontAlgn="base" hangingPunct="0">
        <a:lnSpc>
          <a:spcPct val="100000"/>
        </a:lnSpc>
        <a:spcBef>
          <a:spcPts val="0"/>
        </a:spcBef>
        <a:spcAft>
          <a:spcPts val="1200"/>
        </a:spcAft>
        <a:buClrTx/>
        <a:buFontTx/>
        <a:buNone/>
        <a:defRPr lang="en-US" sz="2000" kern="1200" smtClean="0">
          <a:solidFill>
            <a:schemeClr val="tx1">
              <a:lumMod val="50000"/>
            </a:schemeClr>
          </a:solidFill>
          <a:latin typeface="Franklin Gothic Book"/>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title="Slide title"/>
          <p:cNvSpPr>
            <a:spLocks noGrp="1"/>
          </p:cNvSpPr>
          <p:nvPr>
            <p:ph type="title"/>
          </p:nvPr>
        </p:nvSpPr>
        <p:spPr>
          <a:xfrm>
            <a:off x="720725" y="-1"/>
            <a:ext cx="5903913" cy="1080000"/>
          </a:xfrm>
          <a:prstGeom prst="rect">
            <a:avLst/>
          </a:prstGeom>
        </p:spPr>
        <p:txBody>
          <a:bodyPr vert="horz" lIns="0" tIns="0" rIns="0" bIns="0" rtlCol="0" anchor="ctr">
            <a:normAutofit/>
          </a:bodyPr>
          <a:lstStyle/>
          <a:p>
            <a:r>
              <a:rPr lang="en-US" dirty="0"/>
              <a:t>Click to edit Master title style</a:t>
            </a:r>
            <a:endParaRPr lang="en-GB" dirty="0"/>
          </a:p>
        </p:txBody>
      </p:sp>
      <p:cxnSp>
        <p:nvCxnSpPr>
          <p:cNvPr id="70" name="Straight Connector 69"/>
          <p:cNvCxnSpPr/>
          <p:nvPr/>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a:off x="-3083" y="6480000"/>
            <a:ext cx="9147083"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720726" y="1800225"/>
            <a:ext cx="7704137" cy="41402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fld id="{8B6E079F-0502-CC4C-9C8B-39554E94F19E}" type="datetime3">
              <a:rPr lang="en-GB" smtClean="0"/>
              <a:pPr/>
              <a:t>6 September, 2019</a:t>
            </a:fld>
            <a:endParaRPr lang="en-GB" dirty="0"/>
          </a:p>
        </p:txBody>
      </p:sp>
      <p:sp>
        <p:nvSpPr>
          <p:cNvPr id="57" name="Footer Placeholder 4"/>
          <p:cNvSpPr>
            <a:spLocks noGrp="1"/>
          </p:cNvSpPr>
          <p:nvPr>
            <p:ph type="ftr" sz="quarter" idx="3"/>
            <p:custDataLst>
              <p:tags r:id="rId6"/>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r>
              <a:rPr lang="en-GB"/>
              <a:t>EBRD Classification: </a:t>
            </a:r>
            <a:r>
              <a:rPr lang="en-GB" b="1"/>
              <a:t> INTERNAL </a:t>
            </a:r>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latin typeface="Franklin Gothic Book"/>
                <a:cs typeface="Franklin Gothic Book"/>
              </a:defRPr>
            </a:lvl1pPr>
          </a:lstStyle>
          <a:p>
            <a:fld id="{71F9F866-B438-9445-8D9F-1F8FF6608833}" type="slidenum">
              <a:rPr lang="en-GB" smtClean="0"/>
              <a:pPr/>
              <a:t>‹#›</a:t>
            </a:fld>
            <a:endParaRPr lang="en-GB" dirty="0"/>
          </a:p>
        </p:txBody>
      </p:sp>
      <p:pic>
        <p:nvPicPr>
          <p:cNvPr id="10" name="Picture 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55149" y="228600"/>
            <a:ext cx="1369714" cy="720000"/>
          </a:xfrm>
          <a:prstGeom prst="rect">
            <a:avLst/>
          </a:prstGeom>
        </p:spPr>
      </p:pic>
    </p:spTree>
    <p:extLst>
      <p:ext uri="{BB962C8B-B14F-4D97-AF65-F5344CB8AC3E}">
        <p14:creationId xmlns:p14="http://schemas.microsoft.com/office/powerpoint/2010/main" val="2624119142"/>
      </p:ext>
    </p:extLst>
  </p:cSld>
  <p:clrMap bg1="lt1" tx1="dk1" bg2="lt2" tx2="dk2" accent1="accent1" accent2="accent2" accent3="accent3" accent4="accent4" accent5="accent5" accent6="accent6" hlink="hlink" folHlink="folHlink"/>
  <p:sldLayoutIdLst>
    <p:sldLayoutId id="2147484078" r:id="rId1"/>
    <p:sldLayoutId id="2147484478" r:id="rId2"/>
    <p:sldLayoutId id="2147484075" r:id="rId3"/>
    <p:sldLayoutId id="2147484076" r:id="rId4"/>
  </p:sldLayoutIdLst>
  <p:hf hdr="0"/>
  <p:txStyles>
    <p:titleStyle>
      <a:lvl1pPr algn="l" rtl="0" eaLnBrk="0" fontAlgn="base" hangingPunct="0">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0" fontAlgn="base" hangingPunct="0">
        <a:spcBef>
          <a:spcPct val="0"/>
        </a:spcBef>
        <a:spcAft>
          <a:spcPct val="0"/>
        </a:spcAft>
        <a:defRPr sz="28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bg1"/>
          </a:solidFill>
          <a:latin typeface="Arial" charset="0"/>
          <a:ea typeface="ＭＳ Ｐゴシック"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0" indent="0" algn="l" rtl="0" eaLnBrk="0" fontAlgn="base" hangingPunct="0">
        <a:lnSpc>
          <a:spcPct val="100000"/>
        </a:lnSpc>
        <a:spcBef>
          <a:spcPts val="0"/>
        </a:spcBef>
        <a:spcAft>
          <a:spcPts val="1200"/>
        </a:spcAft>
        <a:buClrTx/>
        <a:buFontTx/>
        <a:buNone/>
        <a:defRPr lang="en-US" sz="2000" kern="1200" smtClean="0">
          <a:solidFill>
            <a:schemeClr val="tx1">
              <a:lumMod val="50000"/>
            </a:schemeClr>
          </a:solidFill>
          <a:latin typeface="Franklin Gothic Book"/>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title="Slide title"/>
          <p:cNvSpPr>
            <a:spLocks noGrp="1"/>
          </p:cNvSpPr>
          <p:nvPr>
            <p:ph type="title"/>
          </p:nvPr>
        </p:nvSpPr>
        <p:spPr>
          <a:xfrm>
            <a:off x="720725" y="-1"/>
            <a:ext cx="5903913" cy="1080000"/>
          </a:xfrm>
          <a:prstGeom prst="rect">
            <a:avLst/>
          </a:prstGeom>
        </p:spPr>
        <p:txBody>
          <a:bodyPr vert="horz" lIns="0" tIns="0" rIns="0" bIns="0" rtlCol="0" anchor="ctr">
            <a:normAutofit/>
          </a:bodyPr>
          <a:lstStyle/>
          <a:p>
            <a:r>
              <a:rPr lang="en-US"/>
              <a:t>Click to edit Master title style</a:t>
            </a:r>
            <a:endParaRPr lang="en-GB" dirty="0"/>
          </a:p>
        </p:txBody>
      </p:sp>
      <p:cxnSp>
        <p:nvCxnSpPr>
          <p:cNvPr id="70" name="Straight Connector 69"/>
          <p:cNvCxnSpPr/>
          <p:nvPr/>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a:off x="-3083" y="6480000"/>
            <a:ext cx="9147083"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720726" y="1800225"/>
            <a:ext cx="7704137" cy="41402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fld id="{8B6E079F-0502-CC4C-9C8B-39554E94F19E}" type="datetime3">
              <a:rPr lang="en-GB" smtClean="0">
                <a:solidFill>
                  <a:srgbClr val="00539B"/>
                </a:solidFill>
              </a:rPr>
              <a:pPr/>
              <a:t>6 September, 2019</a:t>
            </a:fld>
            <a:endParaRPr lang="en-GB" dirty="0">
              <a:solidFill>
                <a:srgbClr val="00539B"/>
              </a:solidFill>
            </a:endParaRPr>
          </a:p>
        </p:txBody>
      </p:sp>
      <p:sp>
        <p:nvSpPr>
          <p:cNvPr id="57" name="Footer Placeholder 4"/>
          <p:cNvSpPr>
            <a:spLocks noGrp="1"/>
          </p:cNvSpPr>
          <p:nvPr>
            <p:ph type="ftr" sz="quarter" idx="3"/>
            <p:custDataLst>
              <p:tags r:id="rId58"/>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latin typeface="Franklin Gothic Book"/>
                <a:cs typeface="Franklin Gothic Book"/>
              </a:defRPr>
            </a:lvl1pPr>
          </a:lstStyle>
          <a:p>
            <a:fld id="{71F9F866-B438-9445-8D9F-1F8FF6608833}" type="slidenum">
              <a:rPr lang="en-GB" smtClean="0">
                <a:solidFill>
                  <a:srgbClr val="00539B"/>
                </a:solidFill>
              </a:rPr>
              <a:pPr/>
              <a:t>‹#›</a:t>
            </a:fld>
            <a:endParaRPr lang="en-GB" dirty="0">
              <a:solidFill>
                <a:srgbClr val="00539B"/>
              </a:solidFill>
            </a:endParaRPr>
          </a:p>
        </p:txBody>
      </p:sp>
      <p:pic>
        <p:nvPicPr>
          <p:cNvPr id="10" name="Picture 9"/>
          <p:cNvPicPr>
            <a:picLocks noChangeAspect="1"/>
          </p:cNvPicPr>
          <p:nvPr/>
        </p:nvPicPr>
        <p:blipFill>
          <a:blip r:embed="rId59" cstate="screen">
            <a:extLst>
              <a:ext uri="{28A0092B-C50C-407E-A947-70E740481C1C}">
                <a14:useLocalDpi xmlns:a14="http://schemas.microsoft.com/office/drawing/2010/main"/>
              </a:ext>
            </a:extLst>
          </a:blip>
          <a:stretch>
            <a:fillRect/>
          </a:stretch>
        </p:blipFill>
        <p:spPr>
          <a:xfrm>
            <a:off x="7055149" y="228600"/>
            <a:ext cx="1369714" cy="720000"/>
          </a:xfrm>
          <a:prstGeom prst="rect">
            <a:avLst/>
          </a:prstGeom>
        </p:spPr>
      </p:pic>
    </p:spTree>
    <p:extLst>
      <p:ext uri="{BB962C8B-B14F-4D97-AF65-F5344CB8AC3E}">
        <p14:creationId xmlns:p14="http://schemas.microsoft.com/office/powerpoint/2010/main" val="4111427729"/>
      </p:ext>
    </p:extLst>
  </p:cSld>
  <p:clrMap bg1="lt1" tx1="dk1" bg2="lt2" tx2="dk2" accent1="accent1" accent2="accent2" accent3="accent3" accent4="accent4" accent5="accent5" accent6="accent6" hlink="hlink" folHlink="folHlink"/>
  <p:sldLayoutIdLst>
    <p:sldLayoutId id="2147484422" r:id="rId1"/>
    <p:sldLayoutId id="2147484423" r:id="rId2"/>
    <p:sldLayoutId id="2147484424" r:id="rId3"/>
    <p:sldLayoutId id="2147484425" r:id="rId4"/>
    <p:sldLayoutId id="2147484426" r:id="rId5"/>
    <p:sldLayoutId id="2147484427" r:id="rId6"/>
    <p:sldLayoutId id="2147484428" r:id="rId7"/>
    <p:sldLayoutId id="2147484429" r:id="rId8"/>
    <p:sldLayoutId id="2147484430" r:id="rId9"/>
    <p:sldLayoutId id="2147484431" r:id="rId10"/>
    <p:sldLayoutId id="2147484432" r:id="rId11"/>
    <p:sldLayoutId id="2147484433" r:id="rId12"/>
    <p:sldLayoutId id="2147484434" r:id="rId13"/>
    <p:sldLayoutId id="2147484435" r:id="rId14"/>
    <p:sldLayoutId id="2147484436" r:id="rId15"/>
    <p:sldLayoutId id="2147484437" r:id="rId16"/>
    <p:sldLayoutId id="2147484438" r:id="rId17"/>
    <p:sldLayoutId id="2147484439" r:id="rId18"/>
    <p:sldLayoutId id="2147484440" r:id="rId19"/>
    <p:sldLayoutId id="2147484441" r:id="rId20"/>
    <p:sldLayoutId id="2147484442" r:id="rId21"/>
    <p:sldLayoutId id="2147484443" r:id="rId22"/>
    <p:sldLayoutId id="2147484444" r:id="rId23"/>
    <p:sldLayoutId id="2147484445" r:id="rId24"/>
    <p:sldLayoutId id="2147484446" r:id="rId25"/>
    <p:sldLayoutId id="2147484447" r:id="rId26"/>
    <p:sldLayoutId id="2147484448" r:id="rId27"/>
    <p:sldLayoutId id="2147484449" r:id="rId28"/>
    <p:sldLayoutId id="2147484450" r:id="rId29"/>
    <p:sldLayoutId id="2147484451" r:id="rId30"/>
    <p:sldLayoutId id="2147484452" r:id="rId31"/>
    <p:sldLayoutId id="2147484453" r:id="rId32"/>
    <p:sldLayoutId id="2147484454" r:id="rId33"/>
    <p:sldLayoutId id="2147484455" r:id="rId34"/>
    <p:sldLayoutId id="2147484456" r:id="rId35"/>
    <p:sldLayoutId id="2147484457" r:id="rId36"/>
    <p:sldLayoutId id="2147484458" r:id="rId37"/>
    <p:sldLayoutId id="2147484459" r:id="rId38"/>
    <p:sldLayoutId id="2147484460" r:id="rId39"/>
    <p:sldLayoutId id="2147484461" r:id="rId40"/>
    <p:sldLayoutId id="2147484462" r:id="rId41"/>
    <p:sldLayoutId id="2147484463" r:id="rId42"/>
    <p:sldLayoutId id="2147484464" r:id="rId43"/>
    <p:sldLayoutId id="2147484465" r:id="rId44"/>
    <p:sldLayoutId id="2147484466" r:id="rId45"/>
    <p:sldLayoutId id="2147484467" r:id="rId46"/>
    <p:sldLayoutId id="2147484468" r:id="rId47"/>
    <p:sldLayoutId id="2147484469" r:id="rId48"/>
    <p:sldLayoutId id="2147484470" r:id="rId49"/>
    <p:sldLayoutId id="2147484471" r:id="rId50"/>
    <p:sldLayoutId id="2147484472" r:id="rId51"/>
    <p:sldLayoutId id="2147484473" r:id="rId52"/>
    <p:sldLayoutId id="2147484474" r:id="rId53"/>
    <p:sldLayoutId id="2147484475" r:id="rId54"/>
    <p:sldLayoutId id="2147484476" r:id="rId55"/>
    <p:sldLayoutId id="2147484477" r:id="rId56"/>
  </p:sldLayoutIdLst>
  <p:hf hdr="0"/>
  <p:txStyles>
    <p:titleStyle>
      <a:lvl1pPr algn="l" rtl="0" eaLnBrk="1" fontAlgn="base" hangingPunct="1">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1" fontAlgn="base" hangingPunct="1">
        <a:spcBef>
          <a:spcPct val="0"/>
        </a:spcBef>
        <a:spcAft>
          <a:spcPct val="0"/>
        </a:spcAft>
        <a:defRPr sz="28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8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8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800">
          <a:solidFill>
            <a:schemeClr val="bg1"/>
          </a:solidFill>
          <a:latin typeface="Arial" charset="0"/>
          <a:ea typeface="ＭＳ Ｐゴシック" charset="0"/>
          <a:cs typeface="Arial" charset="0"/>
        </a:defRPr>
      </a:lvl5pPr>
      <a:lvl6pPr marL="457200" algn="l" rtl="0" eaLnBrk="1" fontAlgn="base" hangingPunct="1">
        <a:spcBef>
          <a:spcPct val="0"/>
        </a:spcBef>
        <a:spcAft>
          <a:spcPct val="0"/>
        </a:spcAft>
        <a:defRPr sz="2800">
          <a:solidFill>
            <a:schemeClr val="bg1"/>
          </a:solidFill>
          <a:latin typeface="Arial" charset="0"/>
          <a:cs typeface="Arial" charset="0"/>
        </a:defRPr>
      </a:lvl6pPr>
      <a:lvl7pPr marL="914400" algn="l" rtl="0" eaLnBrk="1" fontAlgn="base" hangingPunct="1">
        <a:spcBef>
          <a:spcPct val="0"/>
        </a:spcBef>
        <a:spcAft>
          <a:spcPct val="0"/>
        </a:spcAft>
        <a:defRPr sz="2800">
          <a:solidFill>
            <a:schemeClr val="bg1"/>
          </a:solidFill>
          <a:latin typeface="Arial" charset="0"/>
          <a:cs typeface="Arial" charset="0"/>
        </a:defRPr>
      </a:lvl7pPr>
      <a:lvl8pPr marL="1371600" algn="l" rtl="0" eaLnBrk="1" fontAlgn="base" hangingPunct="1">
        <a:spcBef>
          <a:spcPct val="0"/>
        </a:spcBef>
        <a:spcAft>
          <a:spcPct val="0"/>
        </a:spcAft>
        <a:defRPr sz="2800">
          <a:solidFill>
            <a:schemeClr val="bg1"/>
          </a:solidFill>
          <a:latin typeface="Arial" charset="0"/>
          <a:cs typeface="Arial" charset="0"/>
        </a:defRPr>
      </a:lvl8pPr>
      <a:lvl9pPr marL="1828800" algn="l" rtl="0" eaLnBrk="1" fontAlgn="base" hangingPunct="1">
        <a:spcBef>
          <a:spcPct val="0"/>
        </a:spcBef>
        <a:spcAft>
          <a:spcPct val="0"/>
        </a:spcAft>
        <a:defRPr sz="2800">
          <a:solidFill>
            <a:schemeClr val="bg1"/>
          </a:solidFill>
          <a:latin typeface="Arial" charset="0"/>
          <a:cs typeface="Arial" charset="0"/>
        </a:defRPr>
      </a:lvl9pPr>
    </p:titleStyle>
    <p:bodyStyle>
      <a:lvl1pPr marL="0" indent="0" algn="l" rtl="0" eaLnBrk="1" fontAlgn="base" hangingPunct="1">
        <a:lnSpc>
          <a:spcPct val="100000"/>
        </a:lnSpc>
        <a:spcBef>
          <a:spcPts val="0"/>
        </a:spcBef>
        <a:spcAft>
          <a:spcPts val="1200"/>
        </a:spcAft>
        <a:buClrTx/>
        <a:buFontTx/>
        <a:buNone/>
        <a:defRPr lang="en-US" sz="2000" kern="1200" smtClean="0">
          <a:solidFill>
            <a:schemeClr val="tx1">
              <a:lumMod val="50000"/>
            </a:schemeClr>
          </a:solidFill>
          <a:latin typeface="Franklin Gothic Book"/>
          <a:ea typeface="ＭＳ Ｐゴシック" charset="0"/>
          <a:cs typeface="Franklin Gothic Book"/>
        </a:defRPr>
      </a:lvl1pPr>
      <a:lvl2pPr marL="179388" marR="0" indent="-179388" algn="l" defTabSz="914400" rtl="0" eaLnBrk="1" fontAlgn="base" latinLnBrk="0" hangingPunct="1">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1" fontAlgn="base" latinLnBrk="0" hangingPunct="1">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1" fontAlgn="base" hangingPunct="1">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uk/url?sa=i&amp;rct=j&amp;q=ebrd&amp;source=images&amp;cd=&amp;cad=rja&amp;docid=aTy6XV0kVk7ZCM&amp;tbnid=CxHy3R2BLlrLFM:&amp;ved=0CAUQjRw&amp;url=http://euobserver.com/opinion/115831&amp;ei=EW3dUYLbOOqW0AWDgYGoCQ&amp;bvm=bv.48705608,d.d2k&amp;psig=AFQjCNEYaixv_3V1m1Gf4gdLi0FvhbY8eA&amp;ust=1373551855427961"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hyperlink" Target="mailto:abdullau@ebrd.com" TargetMode="Externa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9134" y="4800600"/>
            <a:ext cx="6291266" cy="1143000"/>
          </a:xfrm>
        </p:spPr>
        <p:txBody>
          <a:bodyPr>
            <a:normAutofit fontScale="90000"/>
          </a:bodyPr>
          <a:lstStyle/>
          <a:p>
            <a:r>
              <a:rPr lang="en-US" dirty="0"/>
              <a:t>State-owned enterprises in Uzbekistan: taking stock and options for the future</a:t>
            </a:r>
            <a:endParaRPr lang="en-US" sz="2200" dirty="0">
              <a:solidFill>
                <a:srgbClr val="FF0000"/>
              </a:solidFill>
            </a:endParaRPr>
          </a:p>
        </p:txBody>
      </p:sp>
      <p:sp>
        <p:nvSpPr>
          <p:cNvPr id="3" name="Text Placeholder 2"/>
          <p:cNvSpPr>
            <a:spLocks noGrp="1"/>
          </p:cNvSpPr>
          <p:nvPr>
            <p:ph type="body" sz="quarter" idx="10"/>
          </p:nvPr>
        </p:nvSpPr>
        <p:spPr>
          <a:xfrm>
            <a:off x="719138" y="6039759"/>
            <a:ext cx="6127750" cy="352425"/>
          </a:xfrm>
        </p:spPr>
        <p:txBody>
          <a:bodyPr/>
          <a:lstStyle/>
          <a:p>
            <a:r>
              <a:rPr lang="en-GB" dirty="0"/>
              <a:t>September 2019</a:t>
            </a:r>
          </a:p>
          <a:p>
            <a:endParaRPr lang="en-GB" dirty="0"/>
          </a:p>
        </p:txBody>
      </p:sp>
    </p:spTree>
    <p:extLst>
      <p:ext uri="{BB962C8B-B14F-4D97-AF65-F5344CB8AC3E}">
        <p14:creationId xmlns:p14="http://schemas.microsoft.com/office/powerpoint/2010/main" val="4010715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725" y="-1"/>
            <a:ext cx="6137275" cy="1080000"/>
          </a:xfrm>
        </p:spPr>
        <p:txBody>
          <a:bodyPr/>
          <a:lstStyle/>
          <a:p>
            <a:r>
              <a:rPr lang="en-GB" dirty="0"/>
              <a:t>Reform area: governance arrangements</a:t>
            </a:r>
          </a:p>
        </p:txBody>
      </p:sp>
      <p:sp>
        <p:nvSpPr>
          <p:cNvPr id="3" name="Date Placeholder 2"/>
          <p:cNvSpPr>
            <a:spLocks noGrp="1"/>
          </p:cNvSpPr>
          <p:nvPr>
            <p:ph type="dt" sz="half" idx="2"/>
          </p:nvPr>
        </p:nvSpPr>
        <p:spPr/>
        <p:txBody>
          <a:bodyPr/>
          <a:lstStyle/>
          <a:p>
            <a:fld id="{4AC23DB2-FB1A-4E43-8F6F-8E1E5CEC6EBA}" type="datetime3">
              <a:rPr lang="en-GB" smtClean="0"/>
              <a:t>6 September, 2019</a:t>
            </a:fld>
            <a:endParaRPr lang="en-GB" dirty="0"/>
          </a:p>
        </p:txBody>
      </p:sp>
      <p:sp>
        <p:nvSpPr>
          <p:cNvPr id="4" name="Footer Placeholder 3"/>
          <p:cNvSpPr>
            <a:spLocks noGrp="1"/>
          </p:cNvSpPr>
          <p:nvPr>
            <p:ph type="ftr" sz="quarter" idx="3"/>
          </p:nvPr>
        </p:nvSpPr>
        <p:spPr/>
        <p:txBody>
          <a:bodyPr/>
          <a:lstStyle/>
          <a:p>
            <a:endParaRPr lang="en-GB"/>
          </a:p>
        </p:txBody>
      </p:sp>
      <p:sp>
        <p:nvSpPr>
          <p:cNvPr id="5" name="Slide Number Placeholder 4"/>
          <p:cNvSpPr>
            <a:spLocks noGrp="1"/>
          </p:cNvSpPr>
          <p:nvPr>
            <p:ph type="sldNum" sz="quarter" idx="4"/>
          </p:nvPr>
        </p:nvSpPr>
        <p:spPr/>
        <p:txBody>
          <a:bodyPr/>
          <a:lstStyle/>
          <a:p>
            <a:fld id="{71F9F866-B438-9445-8D9F-1F8FF6608833}" type="slidenum">
              <a:rPr lang="en-GB" smtClean="0"/>
              <a:pPr/>
              <a:t>10</a:t>
            </a:fld>
            <a:endParaRPr lang="en-GB" dirty="0"/>
          </a:p>
        </p:txBody>
      </p:sp>
      <p:sp>
        <p:nvSpPr>
          <p:cNvPr id="6" name="Text Placeholder 5"/>
          <p:cNvSpPr>
            <a:spLocks noGrp="1"/>
          </p:cNvSpPr>
          <p:nvPr>
            <p:ph type="body" sz="quarter" idx="10"/>
          </p:nvPr>
        </p:nvSpPr>
        <p:spPr>
          <a:xfrm>
            <a:off x="719138" y="1600200"/>
            <a:ext cx="7705725" cy="4635500"/>
          </a:xfrm>
        </p:spPr>
        <p:txBody>
          <a:bodyPr/>
          <a:lstStyle/>
          <a:p>
            <a:pPr marL="285750" indent="-285750">
              <a:buFont typeface="Arial" panose="020B0604020202020204" pitchFamily="34" charset="0"/>
              <a:buChar char="•"/>
            </a:pPr>
            <a:r>
              <a:rPr lang="en-GB" sz="1800" b="1" dirty="0"/>
              <a:t>Completion of the work on corporatization of major SOEs</a:t>
            </a:r>
          </a:p>
          <a:p>
            <a:pPr marL="645750" lvl="2" indent="-285750">
              <a:buFont typeface="Arial" panose="020B0604020202020204" pitchFamily="34" charset="0"/>
              <a:buChar char="•"/>
            </a:pPr>
            <a:r>
              <a:rPr lang="en-GB" sz="1800" dirty="0"/>
              <a:t>This should bring key enterprises under a single legal framework and increase the consistency of monitoring and governance applied to various enterprises</a:t>
            </a:r>
          </a:p>
          <a:p>
            <a:pPr marL="285750" indent="-285750">
              <a:buFont typeface="Arial" panose="020B0604020202020204" pitchFamily="34" charset="0"/>
              <a:buChar char="•"/>
            </a:pPr>
            <a:r>
              <a:rPr lang="en-GB" sz="1800" b="1" dirty="0"/>
              <a:t>Development and introduction of a state ownership policy</a:t>
            </a:r>
          </a:p>
          <a:p>
            <a:pPr marL="645750" lvl="2" indent="-285750">
              <a:buFont typeface="Arial" panose="020B0604020202020204" pitchFamily="34" charset="0"/>
              <a:buChar char="•"/>
            </a:pPr>
            <a:r>
              <a:rPr lang="en-GB" sz="1800" dirty="0"/>
              <a:t>The policy should clearly define the objectives of state ownership, the state’s role in governance of SOEs and the mechanisms of implementation of the ownership policy</a:t>
            </a:r>
          </a:p>
          <a:p>
            <a:pPr marL="285750" indent="-285750">
              <a:buFont typeface="Arial" panose="020B0604020202020204" pitchFamily="34" charset="0"/>
              <a:buChar char="•"/>
            </a:pPr>
            <a:r>
              <a:rPr lang="en-GB" sz="1800" b="1" dirty="0"/>
              <a:t>Pursuing reforms aimed at clearly separating ownership and policy functions</a:t>
            </a:r>
          </a:p>
          <a:p>
            <a:pPr marL="645750" lvl="2" indent="-285750">
              <a:buFont typeface="Arial" panose="020B0604020202020204" pitchFamily="34" charset="0"/>
              <a:buChar char="•"/>
            </a:pPr>
            <a:r>
              <a:rPr lang="en-GB" sz="1800" dirty="0"/>
              <a:t>Primary aim is to avoid conflict of interest and potentially create a level-playing field for all companies in a sector</a:t>
            </a:r>
          </a:p>
          <a:p>
            <a:pPr marL="645750" lvl="2" indent="-285750">
              <a:buFont typeface="Arial" panose="020B0604020202020204" pitchFamily="34" charset="0"/>
              <a:buChar char="•"/>
            </a:pPr>
            <a:r>
              <a:rPr lang="en-GB" sz="1800" dirty="0"/>
              <a:t>Requires critical assessment of regulatory framework across a number of sectors</a:t>
            </a:r>
          </a:p>
          <a:p>
            <a:pPr marL="645750" lvl="2" indent="-285750">
              <a:buFont typeface="Arial" panose="020B0604020202020204" pitchFamily="34" charset="0"/>
              <a:buChar char="•"/>
            </a:pPr>
            <a:endParaRPr lang="en-GB" sz="1800" dirty="0"/>
          </a:p>
        </p:txBody>
      </p:sp>
    </p:spTree>
    <p:extLst>
      <p:ext uri="{BB962C8B-B14F-4D97-AF65-F5344CB8AC3E}">
        <p14:creationId xmlns:p14="http://schemas.microsoft.com/office/powerpoint/2010/main" val="1904510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725" y="-1"/>
            <a:ext cx="6137275" cy="1080000"/>
          </a:xfrm>
        </p:spPr>
        <p:txBody>
          <a:bodyPr/>
          <a:lstStyle/>
          <a:p>
            <a:r>
              <a:rPr lang="en-GB" dirty="0"/>
              <a:t>Reform area: governance arrangements</a:t>
            </a:r>
          </a:p>
        </p:txBody>
      </p:sp>
      <p:sp>
        <p:nvSpPr>
          <p:cNvPr id="3" name="Date Placeholder 2"/>
          <p:cNvSpPr>
            <a:spLocks noGrp="1"/>
          </p:cNvSpPr>
          <p:nvPr>
            <p:ph type="dt" sz="half" idx="2"/>
          </p:nvPr>
        </p:nvSpPr>
        <p:spPr/>
        <p:txBody>
          <a:bodyPr/>
          <a:lstStyle/>
          <a:p>
            <a:fld id="{4AC23DB2-FB1A-4E43-8F6F-8E1E5CEC6EBA}" type="datetime3">
              <a:rPr lang="en-GB" smtClean="0"/>
              <a:t>6 September, 2019</a:t>
            </a:fld>
            <a:endParaRPr lang="en-GB" dirty="0"/>
          </a:p>
        </p:txBody>
      </p:sp>
      <p:sp>
        <p:nvSpPr>
          <p:cNvPr id="4" name="Footer Placeholder 3"/>
          <p:cNvSpPr>
            <a:spLocks noGrp="1"/>
          </p:cNvSpPr>
          <p:nvPr>
            <p:ph type="ftr" sz="quarter" idx="3"/>
          </p:nvPr>
        </p:nvSpPr>
        <p:spPr/>
        <p:txBody>
          <a:bodyPr/>
          <a:lstStyle/>
          <a:p>
            <a:endParaRPr lang="en-GB"/>
          </a:p>
        </p:txBody>
      </p:sp>
      <p:sp>
        <p:nvSpPr>
          <p:cNvPr id="5" name="Slide Number Placeholder 4"/>
          <p:cNvSpPr>
            <a:spLocks noGrp="1"/>
          </p:cNvSpPr>
          <p:nvPr>
            <p:ph type="sldNum" sz="quarter" idx="4"/>
          </p:nvPr>
        </p:nvSpPr>
        <p:spPr/>
        <p:txBody>
          <a:bodyPr/>
          <a:lstStyle/>
          <a:p>
            <a:fld id="{71F9F866-B438-9445-8D9F-1F8FF6608833}" type="slidenum">
              <a:rPr lang="en-GB" smtClean="0"/>
              <a:pPr/>
              <a:t>11</a:t>
            </a:fld>
            <a:endParaRPr lang="en-GB" dirty="0"/>
          </a:p>
        </p:txBody>
      </p:sp>
      <p:sp>
        <p:nvSpPr>
          <p:cNvPr id="6" name="Text Placeholder 5"/>
          <p:cNvSpPr>
            <a:spLocks noGrp="1"/>
          </p:cNvSpPr>
          <p:nvPr>
            <p:ph type="body" sz="quarter" idx="10"/>
          </p:nvPr>
        </p:nvSpPr>
        <p:spPr>
          <a:xfrm>
            <a:off x="719138" y="1600200"/>
            <a:ext cx="7705725" cy="4635500"/>
          </a:xfrm>
        </p:spPr>
        <p:txBody>
          <a:bodyPr/>
          <a:lstStyle/>
          <a:p>
            <a:pPr marL="285750" indent="-285750">
              <a:buFont typeface="Arial" panose="020B0604020202020204" pitchFamily="34" charset="0"/>
              <a:buChar char="•"/>
            </a:pPr>
            <a:r>
              <a:rPr lang="en-GB" sz="1800" b="1" dirty="0"/>
              <a:t>Pursuing reforms aimed at  empowering and increasing the efficiency of supervisory boards</a:t>
            </a:r>
          </a:p>
          <a:p>
            <a:pPr marL="645750" lvl="2" indent="-285750">
              <a:buFont typeface="Arial" panose="020B0604020202020204" pitchFamily="34" charset="0"/>
              <a:buChar char="•"/>
            </a:pPr>
            <a:r>
              <a:rPr lang="en-GB" sz="1800" dirty="0"/>
              <a:t>Consider the introduction of independent board directors and increase the transparency of the selection process</a:t>
            </a:r>
          </a:p>
          <a:p>
            <a:pPr marL="645750" lvl="2" indent="-285750">
              <a:buFont typeface="Arial" panose="020B0604020202020204" pitchFamily="34" charset="0"/>
              <a:buChar char="•"/>
            </a:pPr>
            <a:r>
              <a:rPr lang="en-GB" sz="1800" dirty="0"/>
              <a:t>Further clarification of roles and responsibilities of the board, capacity building, increasing board’s and SOE flexibility and ability to react to market signals and others</a:t>
            </a:r>
          </a:p>
          <a:p>
            <a:pPr marL="645750" lvl="2" indent="-285750">
              <a:buFont typeface="Arial" panose="020B0604020202020204" pitchFamily="34" charset="0"/>
              <a:buChar char="•"/>
            </a:pPr>
            <a:r>
              <a:rPr lang="en-GB" sz="1800" dirty="0"/>
              <a:t>Introduce regular evaluation of board performance</a:t>
            </a:r>
          </a:p>
          <a:p>
            <a:pPr marL="285750" indent="-285750">
              <a:buFont typeface="Arial" panose="020B0604020202020204" pitchFamily="34" charset="0"/>
              <a:buChar char="•"/>
            </a:pPr>
            <a:r>
              <a:rPr lang="en-GB" sz="1800" b="1" dirty="0"/>
              <a:t>Roles and responsibilities of various government bodies to be clearly specified to better clarify the accountability lines of SOE management</a:t>
            </a:r>
          </a:p>
          <a:p>
            <a:pPr marL="645750" lvl="2" indent="-285750">
              <a:buFont typeface="Arial" panose="020B0604020202020204" pitchFamily="34" charset="0"/>
              <a:buChar char="•"/>
            </a:pPr>
            <a:r>
              <a:rPr lang="en-GB" sz="1800" dirty="0"/>
              <a:t>OECD recommendation is to exercise ownership rights through a single dedicated entity within the government (centralized ownership model)</a:t>
            </a:r>
          </a:p>
          <a:p>
            <a:pPr lvl="2" indent="0">
              <a:buNone/>
            </a:pPr>
            <a:endParaRPr lang="en-GB" sz="1800" dirty="0"/>
          </a:p>
        </p:txBody>
      </p:sp>
    </p:spTree>
    <p:extLst>
      <p:ext uri="{BB962C8B-B14F-4D97-AF65-F5344CB8AC3E}">
        <p14:creationId xmlns:p14="http://schemas.microsoft.com/office/powerpoint/2010/main" val="3452931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hlinkClick r:id="rId3"/>
          </p:cNvPr>
          <p:cNvPicPr>
            <a:picLocks noGrp="1" noChangeAspect="1" noChangeArrowheads="1"/>
          </p:cNvPicPr>
          <p:nvPr>
            <p:ph sz="quarter" idx="17"/>
          </p:nvPr>
        </p:nvPicPr>
        <p:blipFill rotWithShape="1">
          <a:blip r:embed="rId4" cstate="screen">
            <a:extLst>
              <a:ext uri="{28A0092B-C50C-407E-A947-70E740481C1C}">
                <a14:useLocalDpi xmlns:a14="http://schemas.microsoft.com/office/drawing/2010/main"/>
              </a:ext>
            </a:extLst>
          </a:blip>
          <a:srcRect l="29116" r="-1"/>
          <a:stretch/>
        </p:blipFill>
        <p:spPr bwMode="auto">
          <a:xfrm>
            <a:off x="4937760" y="1323570"/>
            <a:ext cx="3512503" cy="5014057"/>
          </a:xfrm>
          <a:prstGeom prst="rect">
            <a:avLst/>
          </a:prstGeom>
          <a:noFill/>
          <a:extLst>
            <a:ext uri="{909E8E84-426E-40DD-AFC4-6F175D3DCCD1}">
              <a14:hiddenFill xmlns:a14="http://schemas.microsoft.com/office/drawing/2010/main">
                <a:solidFill>
                  <a:srgbClr val="FFFFFF"/>
                </a:solidFill>
              </a14:hiddenFill>
            </a:ext>
          </a:extLst>
        </p:spPr>
      </p:pic>
      <p:sp>
        <p:nvSpPr>
          <p:cNvPr id="31746" name="Title 2" descr="Ideally your title should fit on one line."/>
          <p:cNvSpPr>
            <a:spLocks noGrp="1"/>
          </p:cNvSpPr>
          <p:nvPr>
            <p:ph type="title"/>
          </p:nvPr>
        </p:nvSpPr>
        <p:spPr bwMode="auto"/>
        <p:txBody>
          <a:bodyPr wrap="square" numCol="1" anchorCtr="0" compatLnSpc="1">
            <a:prstTxWarp prst="textNoShape">
              <a:avLst/>
            </a:prstTxWarp>
            <a:normAutofit/>
          </a:bodyPr>
          <a:lstStyle/>
          <a:p>
            <a:pPr eaLnBrk="1" hangingPunct="1"/>
            <a:r>
              <a:rPr lang="en-GB" dirty="0">
                <a:latin typeface="Bodoni MT" pitchFamily="18" charset="0"/>
                <a:cs typeface="Arial" charset="0"/>
              </a:rPr>
              <a:t>Contacts</a:t>
            </a:r>
          </a:p>
        </p:txBody>
      </p:sp>
      <p:sp>
        <p:nvSpPr>
          <p:cNvPr id="2" name="Date Placeholder 1"/>
          <p:cNvSpPr>
            <a:spLocks noGrp="1"/>
          </p:cNvSpPr>
          <p:nvPr>
            <p:ph type="dt" sz="half" idx="2"/>
          </p:nvPr>
        </p:nvSpPr>
        <p:spPr/>
        <p:txBody>
          <a:bodyPr/>
          <a:lstStyle/>
          <a:p>
            <a:fld id="{5E7AFAC6-CBDD-4542-A6A0-C04FE9ADCAA8}" type="datetime3">
              <a:rPr lang="en-US" smtClean="0"/>
              <a:t>6 September 2019</a:t>
            </a:fld>
            <a:endParaRPr lang="en-GB" dirty="0"/>
          </a:p>
        </p:txBody>
      </p:sp>
      <p:sp>
        <p:nvSpPr>
          <p:cNvPr id="31762" name="Slide Number Placeholder 2"/>
          <p:cNvSpPr>
            <a:spLocks noGrp="1"/>
          </p:cNvSpPr>
          <p:nvPr>
            <p:ph type="sldNum" sz="quarter" idx="4"/>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200">
                <a:solidFill>
                  <a:schemeClr val="bg1"/>
                </a:solidFill>
                <a:latin typeface="Arial" charset="0"/>
                <a:cs typeface="Arial" charset="0"/>
              </a:defRPr>
            </a:lvl1pPr>
            <a:lvl2pPr marL="742950" indent="-285750" eaLnBrk="0" hangingPunct="0">
              <a:defRPr sz="1200">
                <a:solidFill>
                  <a:schemeClr val="bg1"/>
                </a:solidFill>
                <a:latin typeface="Arial" charset="0"/>
                <a:cs typeface="Arial" charset="0"/>
              </a:defRPr>
            </a:lvl2pPr>
            <a:lvl3pPr marL="1143000" indent="-228600" eaLnBrk="0" hangingPunct="0">
              <a:defRPr sz="1200">
                <a:solidFill>
                  <a:schemeClr val="bg1"/>
                </a:solidFill>
                <a:latin typeface="Arial" charset="0"/>
                <a:cs typeface="Arial" charset="0"/>
              </a:defRPr>
            </a:lvl3pPr>
            <a:lvl4pPr marL="1600200" indent="-228600" eaLnBrk="0" hangingPunct="0">
              <a:defRPr sz="1200">
                <a:solidFill>
                  <a:schemeClr val="bg1"/>
                </a:solidFill>
                <a:latin typeface="Arial" charset="0"/>
                <a:cs typeface="Arial" charset="0"/>
              </a:defRPr>
            </a:lvl4pPr>
            <a:lvl5pPr marL="2057400" indent="-228600" eaLnBrk="0" hangingPunct="0">
              <a:defRPr sz="1200">
                <a:solidFill>
                  <a:schemeClr val="bg1"/>
                </a:solidFill>
                <a:latin typeface="Arial" charset="0"/>
                <a:cs typeface="Arial" charset="0"/>
              </a:defRPr>
            </a:lvl5pPr>
            <a:lvl6pPr marL="2514600" indent="-228600" eaLnBrk="0" fontAlgn="base" hangingPunct="0">
              <a:spcBef>
                <a:spcPct val="0"/>
              </a:spcBef>
              <a:spcAft>
                <a:spcPct val="0"/>
              </a:spcAft>
              <a:defRPr sz="1200">
                <a:solidFill>
                  <a:schemeClr val="bg1"/>
                </a:solidFill>
                <a:latin typeface="Arial" charset="0"/>
                <a:cs typeface="Arial" charset="0"/>
              </a:defRPr>
            </a:lvl6pPr>
            <a:lvl7pPr marL="2971800" indent="-228600" eaLnBrk="0" fontAlgn="base" hangingPunct="0">
              <a:spcBef>
                <a:spcPct val="0"/>
              </a:spcBef>
              <a:spcAft>
                <a:spcPct val="0"/>
              </a:spcAft>
              <a:defRPr sz="1200">
                <a:solidFill>
                  <a:schemeClr val="bg1"/>
                </a:solidFill>
                <a:latin typeface="Arial" charset="0"/>
                <a:cs typeface="Arial" charset="0"/>
              </a:defRPr>
            </a:lvl7pPr>
            <a:lvl8pPr marL="3429000" indent="-228600" eaLnBrk="0" fontAlgn="base" hangingPunct="0">
              <a:spcBef>
                <a:spcPct val="0"/>
              </a:spcBef>
              <a:spcAft>
                <a:spcPct val="0"/>
              </a:spcAft>
              <a:defRPr sz="1200">
                <a:solidFill>
                  <a:schemeClr val="bg1"/>
                </a:solidFill>
                <a:latin typeface="Arial" charset="0"/>
                <a:cs typeface="Arial" charset="0"/>
              </a:defRPr>
            </a:lvl8pPr>
            <a:lvl9pPr marL="3886200" indent="-228600" eaLnBrk="0" fontAlgn="base" hangingPunct="0">
              <a:spcBef>
                <a:spcPct val="0"/>
              </a:spcBef>
              <a:spcAft>
                <a:spcPct val="0"/>
              </a:spcAft>
              <a:defRPr sz="1200">
                <a:solidFill>
                  <a:schemeClr val="bg1"/>
                </a:solidFill>
                <a:latin typeface="Arial" charset="0"/>
                <a:cs typeface="Arial" charset="0"/>
              </a:defRPr>
            </a:lvl9pPr>
          </a:lstStyle>
          <a:p>
            <a:pPr algn="ctr" eaLnBrk="1" hangingPunct="1"/>
            <a:r>
              <a:rPr lang="en-GB" sz="900"/>
              <a:t>21</a:t>
            </a:r>
          </a:p>
        </p:txBody>
      </p:sp>
      <p:sp>
        <p:nvSpPr>
          <p:cNvPr id="31755" name="Text Box 4" descr="First level - paragraph text&#10;Second level - bullet 1&#10;Third level - bullet 2&#10;&#10;No more than 100 words per slide"/>
          <p:cNvSpPr>
            <a:spLocks noGrp="1" noChangeArrowheads="1"/>
          </p:cNvSpPr>
          <p:nvPr>
            <p:ph type="body" sz="quarter" idx="16"/>
          </p:nvPr>
        </p:nvSpPr>
        <p:spPr bwMode="auto">
          <a:xfrm>
            <a:off x="719138" y="1457326"/>
            <a:ext cx="3605212" cy="2154436"/>
          </a:xfrm>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spAutoFit/>
          </a:bodyPr>
          <a:lstStyle/>
          <a:p>
            <a:pPr eaLnBrk="1" hangingPunct="1">
              <a:spcBef>
                <a:spcPct val="50000"/>
              </a:spcBef>
              <a:spcAft>
                <a:spcPct val="50000"/>
              </a:spcAft>
            </a:pPr>
            <a:r>
              <a:rPr lang="en-GB" sz="1400" dirty="0">
                <a:solidFill>
                  <a:schemeClr val="accent1"/>
                </a:solidFill>
                <a:latin typeface="Franklin Gothic Medium" panose="020B0603020102020204" pitchFamily="34" charset="0"/>
                <a:cs typeface="Arial" charset="0"/>
              </a:rPr>
              <a:t>Umidjon Abdullaev</a:t>
            </a:r>
            <a:br>
              <a:rPr lang="en-GB" sz="1400" dirty="0">
                <a:latin typeface="Franklin Gothic Book" pitchFamily="34" charset="0"/>
                <a:cs typeface="Arial" charset="0"/>
              </a:rPr>
            </a:br>
            <a:r>
              <a:rPr lang="en-GB" sz="1400" dirty="0">
                <a:latin typeface="Franklin Gothic Book" pitchFamily="34" charset="0"/>
                <a:cs typeface="Arial" charset="0"/>
              </a:rPr>
              <a:t>Principal Economist</a:t>
            </a:r>
            <a:br>
              <a:rPr lang="en-GB" sz="1400" dirty="0">
                <a:latin typeface="Franklin Gothic Book" pitchFamily="34" charset="0"/>
                <a:cs typeface="Arial" charset="0"/>
              </a:rPr>
            </a:br>
            <a:r>
              <a:rPr lang="en-GB" sz="1400" dirty="0">
                <a:latin typeface="Franklin Gothic Book" pitchFamily="34" charset="0"/>
                <a:cs typeface="Arial" charset="0"/>
              </a:rPr>
              <a:t>Economics, Policy and Governance</a:t>
            </a:r>
            <a:br>
              <a:rPr lang="en-GB" sz="1400" dirty="0">
                <a:latin typeface="Franklin Gothic Book" pitchFamily="34" charset="0"/>
                <a:cs typeface="Arial" charset="0"/>
              </a:rPr>
            </a:br>
            <a:r>
              <a:rPr lang="en-GB" sz="1400" dirty="0">
                <a:latin typeface="Franklin Gothic Book" pitchFamily="34" charset="0"/>
                <a:cs typeface="Arial" charset="0"/>
              </a:rPr>
              <a:t>Tel: + 44 20 7338 8667</a:t>
            </a:r>
            <a:br>
              <a:rPr lang="en-GB" sz="1400" dirty="0">
                <a:latin typeface="Franklin Gothic Book" pitchFamily="34" charset="0"/>
                <a:cs typeface="Arial" charset="0"/>
              </a:rPr>
            </a:br>
            <a:r>
              <a:rPr lang="en-GB" sz="1400" dirty="0">
                <a:latin typeface="Franklin Gothic Book" pitchFamily="34" charset="0"/>
                <a:cs typeface="Arial" charset="0"/>
              </a:rPr>
              <a:t>Email: </a:t>
            </a:r>
            <a:r>
              <a:rPr lang="en-GB" sz="1400" dirty="0">
                <a:latin typeface="Franklin Gothic Book" pitchFamily="34" charset="0"/>
                <a:cs typeface="Arial" charset="0"/>
                <a:hlinkClick r:id="rId5"/>
              </a:rPr>
              <a:t>abdullau@ebrd.com</a:t>
            </a:r>
            <a:r>
              <a:rPr lang="en-GB" sz="1400" dirty="0">
                <a:latin typeface="Franklin Gothic Book" pitchFamily="34" charset="0"/>
                <a:cs typeface="Arial" charset="0"/>
              </a:rPr>
              <a:t> </a:t>
            </a:r>
          </a:p>
          <a:p>
            <a:pPr eaLnBrk="1" hangingPunct="1">
              <a:spcBef>
                <a:spcPct val="50000"/>
              </a:spcBef>
              <a:spcAft>
                <a:spcPct val="50000"/>
              </a:spcAft>
            </a:pPr>
            <a:r>
              <a:rPr lang="en-GB" sz="1400" dirty="0">
                <a:latin typeface="Franklin Gothic Book" pitchFamily="34" charset="0"/>
                <a:cs typeface="Arial" charset="0"/>
              </a:rPr>
              <a:t>EBRD, One Exchange Square</a:t>
            </a:r>
            <a:br>
              <a:rPr lang="en-GB" sz="1400" dirty="0">
                <a:latin typeface="Franklin Gothic Book" pitchFamily="34" charset="0"/>
                <a:cs typeface="Arial" charset="0"/>
              </a:rPr>
            </a:br>
            <a:r>
              <a:rPr lang="en-GB" sz="1400" dirty="0">
                <a:latin typeface="Franklin Gothic Book" pitchFamily="34" charset="0"/>
                <a:cs typeface="Arial" charset="0"/>
              </a:rPr>
              <a:t>London, EC2A 2JN </a:t>
            </a:r>
            <a:br>
              <a:rPr lang="en-GB" sz="1400" dirty="0">
                <a:latin typeface="Franklin Gothic Book" pitchFamily="34" charset="0"/>
                <a:cs typeface="Arial" charset="0"/>
              </a:rPr>
            </a:br>
            <a:r>
              <a:rPr lang="en-GB" sz="1400" dirty="0">
                <a:latin typeface="Franklin Gothic Book" pitchFamily="34" charset="0"/>
                <a:cs typeface="Arial" charset="0"/>
              </a:rPr>
              <a:t>United Kingdom</a:t>
            </a:r>
            <a:br>
              <a:rPr lang="en-GB" sz="1400" dirty="0">
                <a:latin typeface="Franklin Gothic Book" pitchFamily="34" charset="0"/>
                <a:cs typeface="Arial" charset="0"/>
              </a:rPr>
            </a:br>
            <a:r>
              <a:rPr lang="en-GB" sz="1400" dirty="0">
                <a:latin typeface="Franklin Gothic Book" pitchFamily="34" charset="0"/>
                <a:cs typeface="Arial" charset="0"/>
              </a:rPr>
              <a:t>www.ebrd.com </a:t>
            </a:r>
          </a:p>
        </p:txBody>
      </p:sp>
    </p:spTree>
    <p:extLst>
      <p:ext uri="{BB962C8B-B14F-4D97-AF65-F5344CB8AC3E}">
        <p14:creationId xmlns:p14="http://schemas.microsoft.com/office/powerpoint/2010/main" val="344522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Outline</a:t>
            </a:r>
          </a:p>
        </p:txBody>
      </p:sp>
      <p:sp>
        <p:nvSpPr>
          <p:cNvPr id="3" name="Date Placeholder 2"/>
          <p:cNvSpPr>
            <a:spLocks noGrp="1"/>
          </p:cNvSpPr>
          <p:nvPr>
            <p:ph type="dt" sz="half" idx="2"/>
          </p:nvPr>
        </p:nvSpPr>
        <p:spPr/>
        <p:txBody>
          <a:bodyPr/>
          <a:lstStyle/>
          <a:p>
            <a:fld id="{4AC23DB2-FB1A-4E43-8F6F-8E1E5CEC6EBA}" type="datetime3">
              <a:rPr lang="en-GB" smtClean="0"/>
              <a:t>6 September, 2019</a:t>
            </a:fld>
            <a:endParaRPr lang="en-GB" dirty="0"/>
          </a:p>
        </p:txBody>
      </p:sp>
      <p:sp>
        <p:nvSpPr>
          <p:cNvPr id="4" name="Footer Placeholder 3"/>
          <p:cNvSpPr>
            <a:spLocks noGrp="1"/>
          </p:cNvSpPr>
          <p:nvPr>
            <p:ph type="ftr" sz="quarter" idx="3"/>
          </p:nvPr>
        </p:nvSpPr>
        <p:spPr/>
        <p:txBody>
          <a:bodyPr/>
          <a:lstStyle/>
          <a:p>
            <a:endParaRPr lang="en-GB"/>
          </a:p>
        </p:txBody>
      </p:sp>
      <p:sp>
        <p:nvSpPr>
          <p:cNvPr id="5" name="Slide Number Placeholder 4"/>
          <p:cNvSpPr>
            <a:spLocks noGrp="1"/>
          </p:cNvSpPr>
          <p:nvPr>
            <p:ph type="sldNum" sz="quarter" idx="4"/>
          </p:nvPr>
        </p:nvSpPr>
        <p:spPr/>
        <p:txBody>
          <a:bodyPr/>
          <a:lstStyle/>
          <a:p>
            <a:fld id="{71F9F866-B438-9445-8D9F-1F8FF6608833}" type="slidenum">
              <a:rPr lang="en-GB" smtClean="0"/>
              <a:pPr/>
              <a:t>2</a:t>
            </a:fld>
            <a:endParaRPr lang="en-GB" dirty="0"/>
          </a:p>
        </p:txBody>
      </p:sp>
      <p:sp>
        <p:nvSpPr>
          <p:cNvPr id="6" name="Text Placeholder 5"/>
          <p:cNvSpPr>
            <a:spLocks noGrp="1"/>
          </p:cNvSpPr>
          <p:nvPr>
            <p:ph type="body" sz="quarter" idx="10"/>
          </p:nvPr>
        </p:nvSpPr>
        <p:spPr/>
        <p:txBody>
          <a:bodyPr/>
          <a:lstStyle/>
          <a:p>
            <a:pPr marL="342900" indent="-342900">
              <a:buFont typeface="+mj-lt"/>
              <a:buAutoNum type="arabicPeriod"/>
            </a:pPr>
            <a:r>
              <a:rPr lang="en-GB" sz="1800" b="1" dirty="0"/>
              <a:t>SOE in Uzbekistan</a:t>
            </a:r>
          </a:p>
          <a:p>
            <a:pPr marL="342900" indent="-342900">
              <a:buFont typeface="+mj-lt"/>
              <a:buAutoNum type="arabicPeriod"/>
            </a:pPr>
            <a:r>
              <a:rPr lang="en-GB" sz="1800" b="1" dirty="0"/>
              <a:t>SOE governance arrangements: key elements</a:t>
            </a:r>
          </a:p>
          <a:p>
            <a:pPr marL="342900" indent="-342900">
              <a:buFont typeface="+mj-lt"/>
              <a:buAutoNum type="arabicPeriod"/>
            </a:pPr>
            <a:r>
              <a:rPr lang="en-GB" sz="1800" b="1" dirty="0"/>
              <a:t>Potential areas for reform</a:t>
            </a:r>
          </a:p>
          <a:p>
            <a:pPr marL="702900" lvl="2" indent="-342900"/>
            <a:r>
              <a:rPr lang="en-GB" sz="1800" dirty="0"/>
              <a:t>Data and monitoring</a:t>
            </a:r>
          </a:p>
          <a:p>
            <a:pPr marL="702900" lvl="2" indent="-342900"/>
            <a:r>
              <a:rPr lang="en-GB" sz="1800" dirty="0"/>
              <a:t>Governance arrangements</a:t>
            </a:r>
          </a:p>
        </p:txBody>
      </p:sp>
    </p:spTree>
    <p:extLst>
      <p:ext uri="{BB962C8B-B14F-4D97-AF65-F5344CB8AC3E}">
        <p14:creationId xmlns:p14="http://schemas.microsoft.com/office/powerpoint/2010/main" val="3683700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725" y="-1"/>
            <a:ext cx="6429375" cy="1080000"/>
          </a:xfrm>
        </p:spPr>
        <p:txBody>
          <a:bodyPr/>
          <a:lstStyle/>
          <a:p>
            <a:r>
              <a:rPr lang="en-GB" dirty="0"/>
              <a:t>SOEs in Uzbekistan – general information</a:t>
            </a:r>
          </a:p>
        </p:txBody>
      </p:sp>
      <p:sp>
        <p:nvSpPr>
          <p:cNvPr id="3" name="Date Placeholder 2"/>
          <p:cNvSpPr>
            <a:spLocks noGrp="1"/>
          </p:cNvSpPr>
          <p:nvPr>
            <p:ph type="dt" sz="half" idx="2"/>
          </p:nvPr>
        </p:nvSpPr>
        <p:spPr/>
        <p:txBody>
          <a:bodyPr/>
          <a:lstStyle/>
          <a:p>
            <a:fld id="{4AC23DB2-FB1A-4E43-8F6F-8E1E5CEC6EBA}" type="datetime3">
              <a:rPr lang="en-GB" smtClean="0"/>
              <a:t>6 September, 2019</a:t>
            </a:fld>
            <a:endParaRPr lang="en-GB" dirty="0"/>
          </a:p>
        </p:txBody>
      </p:sp>
      <p:sp>
        <p:nvSpPr>
          <p:cNvPr id="4" name="Footer Placeholder 3"/>
          <p:cNvSpPr>
            <a:spLocks noGrp="1"/>
          </p:cNvSpPr>
          <p:nvPr>
            <p:ph type="ftr" sz="quarter" idx="3"/>
          </p:nvPr>
        </p:nvSpPr>
        <p:spPr/>
        <p:txBody>
          <a:bodyPr/>
          <a:lstStyle/>
          <a:p>
            <a:endParaRPr lang="en-GB"/>
          </a:p>
        </p:txBody>
      </p:sp>
      <p:sp>
        <p:nvSpPr>
          <p:cNvPr id="5" name="Slide Number Placeholder 4"/>
          <p:cNvSpPr>
            <a:spLocks noGrp="1"/>
          </p:cNvSpPr>
          <p:nvPr>
            <p:ph type="sldNum" sz="quarter" idx="4"/>
          </p:nvPr>
        </p:nvSpPr>
        <p:spPr/>
        <p:txBody>
          <a:bodyPr/>
          <a:lstStyle/>
          <a:p>
            <a:fld id="{71F9F866-B438-9445-8D9F-1F8FF6608833}" type="slidenum">
              <a:rPr lang="en-GB" smtClean="0"/>
              <a:pPr/>
              <a:t>3</a:t>
            </a:fld>
            <a:endParaRPr lang="en-GB" dirty="0"/>
          </a:p>
        </p:txBody>
      </p:sp>
      <p:sp>
        <p:nvSpPr>
          <p:cNvPr id="6" name="Text Placeholder 5"/>
          <p:cNvSpPr>
            <a:spLocks noGrp="1"/>
          </p:cNvSpPr>
          <p:nvPr>
            <p:ph type="body" sz="quarter" idx="10"/>
          </p:nvPr>
        </p:nvSpPr>
        <p:spPr>
          <a:xfrm>
            <a:off x="719138" y="1498600"/>
            <a:ext cx="7705725" cy="4635500"/>
          </a:xfrm>
        </p:spPr>
        <p:txBody>
          <a:bodyPr/>
          <a:lstStyle/>
          <a:p>
            <a:pPr marL="285750" indent="-285750">
              <a:buFont typeface="Arial" panose="020B0604020202020204" pitchFamily="34" charset="0"/>
              <a:buChar char="•"/>
            </a:pPr>
            <a:r>
              <a:rPr lang="en-GB" sz="1800" b="1" dirty="0"/>
              <a:t>Represent large share of the economy</a:t>
            </a:r>
          </a:p>
          <a:p>
            <a:pPr marL="645750" lvl="2" indent="-285750">
              <a:buFont typeface="Arial" panose="020B0604020202020204" pitchFamily="34" charset="0"/>
              <a:buChar char="•"/>
            </a:pPr>
            <a:r>
              <a:rPr lang="en-GB" sz="1800" dirty="0"/>
              <a:t>1400 enterprises monitored by the Center for Management of State Assets (CMSA) across all sectors (2016 monitoring report)</a:t>
            </a:r>
          </a:p>
          <a:p>
            <a:pPr marL="645750" lvl="2" indent="-285750">
              <a:buFont typeface="Arial" panose="020B0604020202020204" pitchFamily="34" charset="0"/>
              <a:buChar char="•"/>
            </a:pPr>
            <a:r>
              <a:rPr lang="en-GB" sz="1800" dirty="0"/>
              <a:t>Majority state-owned enterprises accounted for 47% of industrial output in 2017 (Statistics Committee)</a:t>
            </a:r>
          </a:p>
          <a:p>
            <a:pPr marL="645750" lvl="2" indent="-285750">
              <a:buFont typeface="Arial" panose="020B0604020202020204" pitchFamily="34" charset="0"/>
              <a:buChar char="•"/>
            </a:pPr>
            <a:r>
              <a:rPr lang="en-GB" sz="1800" dirty="0"/>
              <a:t>Employ 37% of the employed population and account for over 50% of wage employment (World Bank, 2013 survey estimate)</a:t>
            </a:r>
          </a:p>
          <a:p>
            <a:pPr marL="645750" lvl="2" indent="-285750">
              <a:buFont typeface="Arial" panose="020B0604020202020204" pitchFamily="34" charset="0"/>
              <a:buChar char="•"/>
            </a:pPr>
            <a:r>
              <a:rPr lang="en-GB" sz="1800" dirty="0"/>
              <a:t>Over 80% of the share capital of existing joint-stock companies is state-owned (GKK Research Center, 2017)</a:t>
            </a:r>
          </a:p>
          <a:p>
            <a:pPr marL="285750" indent="-285750">
              <a:buFont typeface="Arial" panose="020B0604020202020204" pitchFamily="34" charset="0"/>
              <a:buChar char="•"/>
            </a:pPr>
            <a:r>
              <a:rPr lang="en-GB" sz="1800" b="1" dirty="0"/>
              <a:t>More comprehensive data is necessary to estimate the full economic impact, footprint and performance of SOEs</a:t>
            </a:r>
          </a:p>
          <a:p>
            <a:pPr marL="645750" lvl="2" indent="-285750">
              <a:buFont typeface="Arial" panose="020B0604020202020204" pitchFamily="34" charset="0"/>
              <a:buChar char="•"/>
            </a:pPr>
            <a:r>
              <a:rPr lang="en-GB" sz="1800" dirty="0"/>
              <a:t>“State sector” classification used by the Statistics Committee includes only state unitary enterprises (SUE) and leaves out JSCs, LLCs</a:t>
            </a:r>
          </a:p>
        </p:txBody>
      </p:sp>
    </p:spTree>
    <p:extLst>
      <p:ext uri="{BB962C8B-B14F-4D97-AF65-F5344CB8AC3E}">
        <p14:creationId xmlns:p14="http://schemas.microsoft.com/office/powerpoint/2010/main" val="3076729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725" y="-1"/>
            <a:ext cx="6429375" cy="1080000"/>
          </a:xfrm>
        </p:spPr>
        <p:txBody>
          <a:bodyPr/>
          <a:lstStyle/>
          <a:p>
            <a:r>
              <a:rPr lang="en-GB" dirty="0"/>
              <a:t>SOEs in Uzbekistan – </a:t>
            </a:r>
            <a:r>
              <a:rPr lang="en-GB"/>
              <a:t>general information</a:t>
            </a:r>
            <a:endParaRPr lang="en-GB" dirty="0"/>
          </a:p>
        </p:txBody>
      </p:sp>
      <p:sp>
        <p:nvSpPr>
          <p:cNvPr id="3" name="Date Placeholder 2"/>
          <p:cNvSpPr>
            <a:spLocks noGrp="1"/>
          </p:cNvSpPr>
          <p:nvPr>
            <p:ph type="dt" sz="half" idx="2"/>
          </p:nvPr>
        </p:nvSpPr>
        <p:spPr/>
        <p:txBody>
          <a:bodyPr/>
          <a:lstStyle/>
          <a:p>
            <a:fld id="{4AC23DB2-FB1A-4E43-8F6F-8E1E5CEC6EBA}" type="datetime3">
              <a:rPr lang="en-GB" smtClean="0"/>
              <a:t>6 September, 2019</a:t>
            </a:fld>
            <a:endParaRPr lang="en-GB" dirty="0"/>
          </a:p>
        </p:txBody>
      </p:sp>
      <p:sp>
        <p:nvSpPr>
          <p:cNvPr id="4" name="Footer Placeholder 3"/>
          <p:cNvSpPr>
            <a:spLocks noGrp="1"/>
          </p:cNvSpPr>
          <p:nvPr>
            <p:ph type="ftr" sz="quarter" idx="3"/>
          </p:nvPr>
        </p:nvSpPr>
        <p:spPr/>
        <p:txBody>
          <a:bodyPr/>
          <a:lstStyle/>
          <a:p>
            <a:endParaRPr lang="en-GB"/>
          </a:p>
        </p:txBody>
      </p:sp>
      <p:sp>
        <p:nvSpPr>
          <p:cNvPr id="5" name="Slide Number Placeholder 4"/>
          <p:cNvSpPr>
            <a:spLocks noGrp="1"/>
          </p:cNvSpPr>
          <p:nvPr>
            <p:ph type="sldNum" sz="quarter" idx="4"/>
          </p:nvPr>
        </p:nvSpPr>
        <p:spPr/>
        <p:txBody>
          <a:bodyPr/>
          <a:lstStyle/>
          <a:p>
            <a:fld id="{71F9F866-B438-9445-8D9F-1F8FF6608833}" type="slidenum">
              <a:rPr lang="en-GB" smtClean="0"/>
              <a:pPr/>
              <a:t>4</a:t>
            </a:fld>
            <a:endParaRPr lang="en-GB" dirty="0"/>
          </a:p>
        </p:txBody>
      </p:sp>
      <p:sp>
        <p:nvSpPr>
          <p:cNvPr id="6" name="Text Placeholder 5"/>
          <p:cNvSpPr>
            <a:spLocks noGrp="1"/>
          </p:cNvSpPr>
          <p:nvPr>
            <p:ph type="body" sz="quarter" idx="10"/>
          </p:nvPr>
        </p:nvSpPr>
        <p:spPr>
          <a:xfrm>
            <a:off x="719138" y="1498600"/>
            <a:ext cx="7705725" cy="4635500"/>
          </a:xfrm>
        </p:spPr>
        <p:txBody>
          <a:bodyPr/>
          <a:lstStyle/>
          <a:p>
            <a:pPr marL="285750" indent="-285750">
              <a:buFont typeface="Arial" panose="020B0604020202020204" pitchFamily="34" charset="0"/>
              <a:buChar char="•"/>
            </a:pPr>
            <a:r>
              <a:rPr lang="en-GB" sz="1800" b="1" dirty="0"/>
              <a:t>Many SOEs are dominant producers of goods and services in their markets (not considering natural monopolies)</a:t>
            </a:r>
          </a:p>
          <a:p>
            <a:pPr marL="645750" lvl="2" indent="-285750">
              <a:buFont typeface="Arial" panose="020B0604020202020204" pitchFamily="34" charset="0"/>
              <a:buChar char="•"/>
            </a:pPr>
            <a:r>
              <a:rPr lang="en-GB" sz="1800" dirty="0"/>
              <a:t>More than 90% of enterprises in the registry of enterprises with dominant position (maintained by the GKK) are SOEs or state has some degree of control (e.g., JVs)</a:t>
            </a:r>
          </a:p>
          <a:p>
            <a:pPr marL="645750" lvl="2" indent="-285750">
              <a:buFont typeface="Arial" panose="020B0604020202020204" pitchFamily="34" charset="0"/>
              <a:buChar char="•"/>
            </a:pPr>
            <a:r>
              <a:rPr lang="en-GB" sz="1800" dirty="0"/>
              <a:t>Sectors and markets include auto manufacturing, a number of construction materials, seeds, chemicals and fertilizers, fodder, coal, access to international data networks and others</a:t>
            </a:r>
          </a:p>
          <a:p>
            <a:pPr marL="285750" indent="-285750">
              <a:buFont typeface="Arial" panose="020B0604020202020204" pitchFamily="34" charset="0"/>
              <a:buChar char="•"/>
            </a:pPr>
            <a:r>
              <a:rPr lang="en-GB" sz="1800" b="1" dirty="0"/>
              <a:t>Major SOEs also carry out supervisory, regulatory or similar functions</a:t>
            </a:r>
          </a:p>
          <a:p>
            <a:pPr marL="645750" lvl="2" indent="-285750">
              <a:buFont typeface="Arial" panose="020B0604020202020204" pitchFamily="34" charset="0"/>
              <a:buChar char="•"/>
            </a:pPr>
            <a:r>
              <a:rPr lang="en-GB" sz="1800" dirty="0"/>
              <a:t>Memberships in various licensing commissions, carrying out quality and standard compliance checks of private sector companies, issuance of permissions in few cases</a:t>
            </a:r>
          </a:p>
          <a:p>
            <a:pPr marL="645750" lvl="2" indent="-285750">
              <a:buFont typeface="Arial" panose="020B0604020202020204" pitchFamily="34" charset="0"/>
              <a:buChar char="•"/>
            </a:pPr>
            <a:endParaRPr lang="en-GB" sz="1800" dirty="0"/>
          </a:p>
        </p:txBody>
      </p:sp>
    </p:spTree>
    <p:extLst>
      <p:ext uri="{BB962C8B-B14F-4D97-AF65-F5344CB8AC3E}">
        <p14:creationId xmlns:p14="http://schemas.microsoft.com/office/powerpoint/2010/main" val="3647917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725" y="-1"/>
            <a:ext cx="6175375" cy="1080000"/>
          </a:xfrm>
        </p:spPr>
        <p:txBody>
          <a:bodyPr/>
          <a:lstStyle/>
          <a:p>
            <a:r>
              <a:rPr lang="en-GB" dirty="0"/>
              <a:t>Governance arrangements: key elements</a:t>
            </a:r>
          </a:p>
        </p:txBody>
      </p:sp>
      <p:sp>
        <p:nvSpPr>
          <p:cNvPr id="3" name="Date Placeholder 2"/>
          <p:cNvSpPr>
            <a:spLocks noGrp="1"/>
          </p:cNvSpPr>
          <p:nvPr>
            <p:ph type="dt" sz="half" idx="2"/>
          </p:nvPr>
        </p:nvSpPr>
        <p:spPr/>
        <p:txBody>
          <a:bodyPr/>
          <a:lstStyle/>
          <a:p>
            <a:fld id="{4AC23DB2-FB1A-4E43-8F6F-8E1E5CEC6EBA}" type="datetime3">
              <a:rPr lang="en-GB" smtClean="0"/>
              <a:t>6 September, 2019</a:t>
            </a:fld>
            <a:endParaRPr lang="en-GB" dirty="0"/>
          </a:p>
        </p:txBody>
      </p:sp>
      <p:sp>
        <p:nvSpPr>
          <p:cNvPr id="4" name="Footer Placeholder 3"/>
          <p:cNvSpPr>
            <a:spLocks noGrp="1"/>
          </p:cNvSpPr>
          <p:nvPr>
            <p:ph type="ftr" sz="quarter" idx="3"/>
          </p:nvPr>
        </p:nvSpPr>
        <p:spPr/>
        <p:txBody>
          <a:bodyPr/>
          <a:lstStyle/>
          <a:p>
            <a:endParaRPr lang="en-GB"/>
          </a:p>
        </p:txBody>
      </p:sp>
      <p:sp>
        <p:nvSpPr>
          <p:cNvPr id="5" name="Slide Number Placeholder 4"/>
          <p:cNvSpPr>
            <a:spLocks noGrp="1"/>
          </p:cNvSpPr>
          <p:nvPr>
            <p:ph type="sldNum" sz="quarter" idx="4"/>
          </p:nvPr>
        </p:nvSpPr>
        <p:spPr/>
        <p:txBody>
          <a:bodyPr/>
          <a:lstStyle/>
          <a:p>
            <a:fld id="{71F9F866-B438-9445-8D9F-1F8FF6608833}" type="slidenum">
              <a:rPr lang="en-GB" smtClean="0"/>
              <a:pPr/>
              <a:t>5</a:t>
            </a:fld>
            <a:endParaRPr lang="en-GB" dirty="0"/>
          </a:p>
        </p:txBody>
      </p:sp>
      <p:sp>
        <p:nvSpPr>
          <p:cNvPr id="6" name="Text Placeholder 5"/>
          <p:cNvSpPr>
            <a:spLocks noGrp="1"/>
          </p:cNvSpPr>
          <p:nvPr>
            <p:ph type="body" sz="quarter" idx="10"/>
          </p:nvPr>
        </p:nvSpPr>
        <p:spPr>
          <a:xfrm>
            <a:off x="719138" y="1498600"/>
            <a:ext cx="7705725" cy="4673600"/>
          </a:xfrm>
        </p:spPr>
        <p:txBody>
          <a:bodyPr/>
          <a:lstStyle/>
          <a:p>
            <a:pPr marL="285750" indent="-285750">
              <a:buFont typeface="Arial" panose="020B0604020202020204" pitchFamily="34" charset="0"/>
              <a:buChar char="•"/>
            </a:pPr>
            <a:r>
              <a:rPr lang="en-GB" sz="1800" b="1" dirty="0"/>
              <a:t>With few exceptions major SOEs have been incorporated as JSCs</a:t>
            </a:r>
          </a:p>
          <a:p>
            <a:pPr marL="285750" indent="-285750">
              <a:buFont typeface="Arial" panose="020B0604020202020204" pitchFamily="34" charset="0"/>
              <a:buChar char="•"/>
            </a:pPr>
            <a:r>
              <a:rPr lang="en-GB" sz="1800" b="1" dirty="0"/>
              <a:t>JSCs operate under JSC-specific legislation and have fairly well-defined governance structure (dual board system)</a:t>
            </a:r>
          </a:p>
          <a:p>
            <a:pPr marL="645750" lvl="2" indent="-285750">
              <a:buFont typeface="Arial" panose="020B0604020202020204" pitchFamily="34" charset="0"/>
              <a:buChar char="•"/>
            </a:pPr>
            <a:r>
              <a:rPr lang="en-GB" sz="1800" dirty="0"/>
              <a:t>Subsidiaries are incorporated as either JSCs, SUEs or LLCs</a:t>
            </a:r>
          </a:p>
          <a:p>
            <a:pPr marL="645750" lvl="2" indent="-285750">
              <a:buFont typeface="Arial" panose="020B0604020202020204" pitchFamily="34" charset="0"/>
              <a:buChar char="•"/>
            </a:pPr>
            <a:r>
              <a:rPr lang="en-GB" sz="1800" dirty="0"/>
              <a:t>Majority of SOEs in the CMSA portfolio are SUEs (78% in 2016) and, thus, not subject fully to the legal framework applied to state-owned JSCs</a:t>
            </a:r>
          </a:p>
          <a:p>
            <a:pPr marL="285750" indent="-285750">
              <a:buFont typeface="Arial" panose="020B0604020202020204" pitchFamily="34" charset="0"/>
              <a:buChar char="•"/>
            </a:pPr>
            <a:r>
              <a:rPr lang="en-GB" sz="1800" b="1" dirty="0"/>
              <a:t>State ownership rights in JSCs are exercised by delegating the management of state’s share in an enterprise to an individual or legal entity</a:t>
            </a:r>
          </a:p>
          <a:p>
            <a:pPr marL="645750" lvl="2" indent="-285750">
              <a:buFont typeface="Arial" panose="020B0604020202020204" pitchFamily="34" charset="0"/>
              <a:buChar char="•"/>
            </a:pPr>
            <a:r>
              <a:rPr lang="en-GB" sz="1800" dirty="0"/>
              <a:t>Candidates are proposed by the CMSA, appointed by a dedicated commission and also approved by the Cabinet of Ministers</a:t>
            </a:r>
          </a:p>
          <a:p>
            <a:pPr marL="645750" lvl="2" indent="-285750">
              <a:buFont typeface="Arial" panose="020B0604020202020204" pitchFamily="34" charset="0"/>
              <a:buChar char="•"/>
            </a:pPr>
            <a:r>
              <a:rPr lang="en-GB" sz="1800" dirty="0"/>
              <a:t>State trustees are mandated to coordinate and align their voting policy with the CMSA</a:t>
            </a:r>
          </a:p>
        </p:txBody>
      </p:sp>
    </p:spTree>
    <p:extLst>
      <p:ext uri="{BB962C8B-B14F-4D97-AF65-F5344CB8AC3E}">
        <p14:creationId xmlns:p14="http://schemas.microsoft.com/office/powerpoint/2010/main" val="2433635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725" y="-1"/>
            <a:ext cx="6264275" cy="1080000"/>
          </a:xfrm>
        </p:spPr>
        <p:txBody>
          <a:bodyPr/>
          <a:lstStyle/>
          <a:p>
            <a:r>
              <a:rPr lang="en-GB" dirty="0"/>
              <a:t>Governance arrangements: key elements</a:t>
            </a:r>
          </a:p>
        </p:txBody>
      </p:sp>
      <p:sp>
        <p:nvSpPr>
          <p:cNvPr id="3" name="Date Placeholder 2"/>
          <p:cNvSpPr>
            <a:spLocks noGrp="1"/>
          </p:cNvSpPr>
          <p:nvPr>
            <p:ph type="dt" sz="half" idx="2"/>
          </p:nvPr>
        </p:nvSpPr>
        <p:spPr/>
        <p:txBody>
          <a:bodyPr/>
          <a:lstStyle/>
          <a:p>
            <a:fld id="{4AC23DB2-FB1A-4E43-8F6F-8E1E5CEC6EBA}" type="datetime3">
              <a:rPr lang="en-GB" smtClean="0"/>
              <a:t>6 September, 2019</a:t>
            </a:fld>
            <a:endParaRPr lang="en-GB" dirty="0"/>
          </a:p>
        </p:txBody>
      </p:sp>
      <p:sp>
        <p:nvSpPr>
          <p:cNvPr id="4" name="Footer Placeholder 3"/>
          <p:cNvSpPr>
            <a:spLocks noGrp="1"/>
          </p:cNvSpPr>
          <p:nvPr>
            <p:ph type="ftr" sz="quarter" idx="3"/>
          </p:nvPr>
        </p:nvSpPr>
        <p:spPr/>
        <p:txBody>
          <a:bodyPr/>
          <a:lstStyle/>
          <a:p>
            <a:endParaRPr lang="en-GB"/>
          </a:p>
        </p:txBody>
      </p:sp>
      <p:sp>
        <p:nvSpPr>
          <p:cNvPr id="5" name="Slide Number Placeholder 4"/>
          <p:cNvSpPr>
            <a:spLocks noGrp="1"/>
          </p:cNvSpPr>
          <p:nvPr>
            <p:ph type="sldNum" sz="quarter" idx="4"/>
          </p:nvPr>
        </p:nvSpPr>
        <p:spPr/>
        <p:txBody>
          <a:bodyPr/>
          <a:lstStyle/>
          <a:p>
            <a:fld id="{71F9F866-B438-9445-8D9F-1F8FF6608833}" type="slidenum">
              <a:rPr lang="en-GB" smtClean="0"/>
              <a:pPr/>
              <a:t>6</a:t>
            </a:fld>
            <a:endParaRPr lang="en-GB" dirty="0"/>
          </a:p>
        </p:txBody>
      </p:sp>
      <p:sp>
        <p:nvSpPr>
          <p:cNvPr id="6" name="Text Placeholder 5"/>
          <p:cNvSpPr>
            <a:spLocks noGrp="1"/>
          </p:cNvSpPr>
          <p:nvPr>
            <p:ph type="body" sz="quarter" idx="10"/>
          </p:nvPr>
        </p:nvSpPr>
        <p:spPr>
          <a:xfrm>
            <a:off x="719138" y="1498600"/>
            <a:ext cx="7705725" cy="4673600"/>
          </a:xfrm>
        </p:spPr>
        <p:txBody>
          <a:bodyPr/>
          <a:lstStyle/>
          <a:p>
            <a:pPr marL="285750" indent="-285750">
              <a:buFont typeface="Arial" panose="020B0604020202020204" pitchFamily="34" charset="0"/>
              <a:buChar char="•"/>
            </a:pPr>
            <a:r>
              <a:rPr lang="en-GB" sz="1800" b="1" dirty="0"/>
              <a:t>JSCs law does not introduce, define or mandate the introduction of independent board directors</a:t>
            </a:r>
          </a:p>
          <a:p>
            <a:pPr marL="645750" lvl="2" indent="-285750">
              <a:buFont typeface="Arial" panose="020B0604020202020204" pitchFamily="34" charset="0"/>
              <a:buChar char="•"/>
            </a:pPr>
            <a:r>
              <a:rPr lang="en-GB" sz="1800" dirty="0"/>
              <a:t>The concept is included in the corporate governance code approved in late 2015</a:t>
            </a:r>
          </a:p>
          <a:p>
            <a:pPr marL="645750" lvl="2" indent="-285750">
              <a:buFont typeface="Arial" panose="020B0604020202020204" pitchFamily="34" charset="0"/>
              <a:buChar char="•"/>
            </a:pPr>
            <a:r>
              <a:rPr lang="en-GB" sz="1800" dirty="0"/>
              <a:t>Compliance with recommendations of the code is voluntary</a:t>
            </a:r>
          </a:p>
          <a:p>
            <a:pPr marL="285750" indent="-285750">
              <a:buFont typeface="Arial" panose="020B0604020202020204" pitchFamily="34" charset="0"/>
              <a:buChar char="•"/>
            </a:pPr>
            <a:r>
              <a:rPr lang="en-GB" sz="1800" b="1" dirty="0"/>
              <a:t>Appointment of the head of management board (i.e., CEO) and its members</a:t>
            </a:r>
          </a:p>
          <a:p>
            <a:pPr marL="645750" lvl="2" indent="-285750">
              <a:buFont typeface="Arial" panose="020B0604020202020204" pitchFamily="34" charset="0"/>
              <a:buChar char="•"/>
            </a:pPr>
            <a:r>
              <a:rPr lang="en-GB" sz="1800" dirty="0"/>
              <a:t>Members of the management board are appointment by the supervisory board</a:t>
            </a:r>
          </a:p>
          <a:p>
            <a:pPr marL="645750" lvl="2" indent="-285750">
              <a:buFont typeface="Arial" panose="020B0604020202020204" pitchFamily="34" charset="0"/>
              <a:buChar char="•"/>
            </a:pPr>
            <a:r>
              <a:rPr lang="en-GB" sz="1800" dirty="0"/>
              <a:t>CEO is appointed by the Shareholder’s Meeting (this power may be delegated to the supervisory board)</a:t>
            </a:r>
          </a:p>
          <a:p>
            <a:pPr marL="645750" lvl="2" indent="-285750">
              <a:buFont typeface="Arial" panose="020B0604020202020204" pitchFamily="34" charset="0"/>
              <a:buChar char="•"/>
            </a:pPr>
            <a:r>
              <a:rPr lang="en-GB" sz="1800" dirty="0"/>
              <a:t>In case of major SOEs, additional approvals by the Cabinet of Ministers and the President’s Office are necessary</a:t>
            </a:r>
          </a:p>
          <a:p>
            <a:pPr marL="285750" indent="-285750">
              <a:buFont typeface="Arial" panose="020B0604020202020204" pitchFamily="34" charset="0"/>
              <a:buChar char="•"/>
            </a:pPr>
            <a:endParaRPr lang="en-GB" sz="1800" dirty="0"/>
          </a:p>
        </p:txBody>
      </p:sp>
    </p:spTree>
    <p:extLst>
      <p:ext uri="{BB962C8B-B14F-4D97-AF65-F5344CB8AC3E}">
        <p14:creationId xmlns:p14="http://schemas.microsoft.com/office/powerpoint/2010/main" val="1241694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Governance arrangements: monitoring</a:t>
            </a:r>
          </a:p>
        </p:txBody>
      </p:sp>
      <p:sp>
        <p:nvSpPr>
          <p:cNvPr id="3" name="Date Placeholder 2"/>
          <p:cNvSpPr>
            <a:spLocks noGrp="1"/>
          </p:cNvSpPr>
          <p:nvPr>
            <p:ph type="dt" sz="half" idx="2"/>
          </p:nvPr>
        </p:nvSpPr>
        <p:spPr/>
        <p:txBody>
          <a:bodyPr/>
          <a:lstStyle/>
          <a:p>
            <a:fld id="{4AC23DB2-FB1A-4E43-8F6F-8E1E5CEC6EBA}" type="datetime3">
              <a:rPr lang="en-GB" smtClean="0"/>
              <a:t>6 September, 2019</a:t>
            </a:fld>
            <a:endParaRPr lang="en-GB" dirty="0"/>
          </a:p>
        </p:txBody>
      </p:sp>
      <p:sp>
        <p:nvSpPr>
          <p:cNvPr id="4" name="Footer Placeholder 3"/>
          <p:cNvSpPr>
            <a:spLocks noGrp="1"/>
          </p:cNvSpPr>
          <p:nvPr>
            <p:ph type="ftr" sz="quarter" idx="3"/>
          </p:nvPr>
        </p:nvSpPr>
        <p:spPr/>
        <p:txBody>
          <a:bodyPr/>
          <a:lstStyle/>
          <a:p>
            <a:endParaRPr lang="en-GB"/>
          </a:p>
        </p:txBody>
      </p:sp>
      <p:sp>
        <p:nvSpPr>
          <p:cNvPr id="5" name="Slide Number Placeholder 4"/>
          <p:cNvSpPr>
            <a:spLocks noGrp="1"/>
          </p:cNvSpPr>
          <p:nvPr>
            <p:ph type="sldNum" sz="quarter" idx="4"/>
          </p:nvPr>
        </p:nvSpPr>
        <p:spPr/>
        <p:txBody>
          <a:bodyPr/>
          <a:lstStyle/>
          <a:p>
            <a:fld id="{71F9F866-B438-9445-8D9F-1F8FF6608833}" type="slidenum">
              <a:rPr lang="en-GB" smtClean="0"/>
              <a:pPr/>
              <a:t>7</a:t>
            </a:fld>
            <a:endParaRPr lang="en-GB" dirty="0"/>
          </a:p>
        </p:txBody>
      </p:sp>
      <p:sp>
        <p:nvSpPr>
          <p:cNvPr id="6" name="Text Placeholder 5"/>
          <p:cNvSpPr>
            <a:spLocks noGrp="1"/>
          </p:cNvSpPr>
          <p:nvPr>
            <p:ph type="body" sz="quarter" idx="10"/>
          </p:nvPr>
        </p:nvSpPr>
        <p:spPr>
          <a:xfrm>
            <a:off x="719138" y="1498600"/>
            <a:ext cx="7705725" cy="4635500"/>
          </a:xfrm>
        </p:spPr>
        <p:txBody>
          <a:bodyPr/>
          <a:lstStyle/>
          <a:p>
            <a:pPr marL="285750" indent="-285750">
              <a:buFont typeface="Arial" panose="020B0604020202020204" pitchFamily="34" charset="0"/>
              <a:buChar char="•"/>
            </a:pPr>
            <a:r>
              <a:rPr lang="en-GB" sz="1800" b="1" dirty="0"/>
              <a:t>SOE monitoring and performance measurement system has significantly evolved in 2015</a:t>
            </a:r>
          </a:p>
          <a:p>
            <a:pPr marL="645750" lvl="2" indent="-285750">
              <a:buFont typeface="Arial" panose="020B0604020202020204" pitchFamily="34" charset="0"/>
              <a:buChar char="•"/>
            </a:pPr>
            <a:r>
              <a:rPr lang="en-GB" sz="1800" dirty="0"/>
              <a:t>Over 20 efficiency focused KPI were introduced (related to earnings, costs, rate of return, liquidity, indebtedness and others)</a:t>
            </a:r>
          </a:p>
          <a:p>
            <a:pPr marL="645750" lvl="2" indent="-285750">
              <a:buFont typeface="Arial" panose="020B0604020202020204" pitchFamily="34" charset="0"/>
              <a:buChar char="•"/>
            </a:pPr>
            <a:r>
              <a:rPr lang="en-GB" sz="1800" dirty="0"/>
              <a:t>CMSA collects these KPIs for SOEs in its portfolio since 2016</a:t>
            </a:r>
          </a:p>
          <a:p>
            <a:pPr marL="645750" lvl="2" indent="-285750">
              <a:buFont typeface="Arial" panose="020B0604020202020204" pitchFamily="34" charset="0"/>
              <a:buChar char="•"/>
            </a:pPr>
            <a:r>
              <a:rPr lang="en-GB" sz="1800" dirty="0"/>
              <a:t>Only the final performance index is publicly available (composite of KPIs)</a:t>
            </a:r>
          </a:p>
          <a:p>
            <a:pPr marL="645750" lvl="2" indent="-285750">
              <a:buFont typeface="Arial" panose="020B0604020202020204" pitchFamily="34" charset="0"/>
              <a:buChar char="•"/>
            </a:pPr>
            <a:r>
              <a:rPr lang="en-GB" sz="1800" dirty="0"/>
              <a:t>KPI values are indicated to influence management remuneration</a:t>
            </a:r>
          </a:p>
          <a:p>
            <a:pPr marL="285750" indent="-285750">
              <a:buFont typeface="Arial" panose="020B0604020202020204" pitchFamily="34" charset="0"/>
              <a:buChar char="•"/>
            </a:pPr>
            <a:r>
              <a:rPr lang="en-GB" sz="1800" b="1" dirty="0"/>
              <a:t>Multiple other criteria that explicitly or implicitly measure SOE performance exist</a:t>
            </a:r>
          </a:p>
          <a:p>
            <a:pPr marL="645750" lvl="2" indent="-285750">
              <a:buFont typeface="Arial" panose="020B0604020202020204" pitchFamily="34" charset="0"/>
              <a:buChar char="•"/>
            </a:pPr>
            <a:r>
              <a:rPr lang="en-GB" sz="1800" dirty="0"/>
              <a:t>Production, localization, export and other quantitative targets set through  sector development programs, state investment programs, material balances and similar documents</a:t>
            </a:r>
          </a:p>
          <a:p>
            <a:pPr marL="285750" indent="-285750">
              <a:buFont typeface="Arial" panose="020B0604020202020204" pitchFamily="34" charset="0"/>
              <a:buChar char="•"/>
            </a:pPr>
            <a:endParaRPr lang="en-GB" sz="1800" b="1" dirty="0"/>
          </a:p>
          <a:p>
            <a:pPr marL="645750" lvl="2" indent="-285750">
              <a:buFont typeface="Arial" panose="020B0604020202020204" pitchFamily="34" charset="0"/>
              <a:buChar char="•"/>
            </a:pPr>
            <a:endParaRPr lang="en-GB" sz="1800" dirty="0"/>
          </a:p>
        </p:txBody>
      </p:sp>
    </p:spTree>
    <p:extLst>
      <p:ext uri="{BB962C8B-B14F-4D97-AF65-F5344CB8AC3E}">
        <p14:creationId xmlns:p14="http://schemas.microsoft.com/office/powerpoint/2010/main" val="1253326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Governance arrangements: monitoring</a:t>
            </a:r>
          </a:p>
        </p:txBody>
      </p:sp>
      <p:sp>
        <p:nvSpPr>
          <p:cNvPr id="3" name="Date Placeholder 2"/>
          <p:cNvSpPr>
            <a:spLocks noGrp="1"/>
          </p:cNvSpPr>
          <p:nvPr>
            <p:ph type="dt" sz="half" idx="2"/>
          </p:nvPr>
        </p:nvSpPr>
        <p:spPr/>
        <p:txBody>
          <a:bodyPr/>
          <a:lstStyle/>
          <a:p>
            <a:fld id="{4AC23DB2-FB1A-4E43-8F6F-8E1E5CEC6EBA}" type="datetime3">
              <a:rPr lang="en-GB" smtClean="0"/>
              <a:t>6 September, 2019</a:t>
            </a:fld>
            <a:endParaRPr lang="en-GB" dirty="0"/>
          </a:p>
        </p:txBody>
      </p:sp>
      <p:sp>
        <p:nvSpPr>
          <p:cNvPr id="4" name="Footer Placeholder 3"/>
          <p:cNvSpPr>
            <a:spLocks noGrp="1"/>
          </p:cNvSpPr>
          <p:nvPr>
            <p:ph type="ftr" sz="quarter" idx="3"/>
          </p:nvPr>
        </p:nvSpPr>
        <p:spPr/>
        <p:txBody>
          <a:bodyPr/>
          <a:lstStyle/>
          <a:p>
            <a:endParaRPr lang="en-GB"/>
          </a:p>
        </p:txBody>
      </p:sp>
      <p:sp>
        <p:nvSpPr>
          <p:cNvPr id="5" name="Slide Number Placeholder 4"/>
          <p:cNvSpPr>
            <a:spLocks noGrp="1"/>
          </p:cNvSpPr>
          <p:nvPr>
            <p:ph type="sldNum" sz="quarter" idx="4"/>
          </p:nvPr>
        </p:nvSpPr>
        <p:spPr/>
        <p:txBody>
          <a:bodyPr/>
          <a:lstStyle/>
          <a:p>
            <a:fld id="{71F9F866-B438-9445-8D9F-1F8FF6608833}" type="slidenum">
              <a:rPr lang="en-GB" smtClean="0"/>
              <a:pPr/>
              <a:t>8</a:t>
            </a:fld>
            <a:endParaRPr lang="en-GB" dirty="0"/>
          </a:p>
        </p:txBody>
      </p:sp>
      <p:sp>
        <p:nvSpPr>
          <p:cNvPr id="6" name="Text Placeholder 5"/>
          <p:cNvSpPr>
            <a:spLocks noGrp="1"/>
          </p:cNvSpPr>
          <p:nvPr>
            <p:ph type="body" sz="quarter" idx="10"/>
          </p:nvPr>
        </p:nvSpPr>
        <p:spPr>
          <a:xfrm>
            <a:off x="719138" y="1498600"/>
            <a:ext cx="7705725" cy="4635500"/>
          </a:xfrm>
        </p:spPr>
        <p:txBody>
          <a:bodyPr/>
          <a:lstStyle/>
          <a:p>
            <a:pPr marL="285750" indent="-285750">
              <a:buFont typeface="Arial" panose="020B0604020202020204" pitchFamily="34" charset="0"/>
              <a:buChar char="•"/>
            </a:pPr>
            <a:r>
              <a:rPr lang="en-GB" sz="1800" b="1" dirty="0"/>
              <a:t>Existence of multiple performance criteria and quantitative targets signals existence of multiple accountability lines of SOE management</a:t>
            </a:r>
          </a:p>
          <a:p>
            <a:pPr marL="645750" lvl="2" indent="-285750">
              <a:buFont typeface="Arial" panose="020B0604020202020204" pitchFamily="34" charset="0"/>
              <a:buChar char="•"/>
            </a:pPr>
            <a:r>
              <a:rPr lang="en-GB" sz="1800" dirty="0"/>
              <a:t>Role of newly introduced KPIs in focusing SOEs on efficiency improvements may be weakened</a:t>
            </a:r>
          </a:p>
          <a:p>
            <a:pPr marL="285750" indent="-285750">
              <a:buFont typeface="Arial" panose="020B0604020202020204" pitchFamily="34" charset="0"/>
              <a:buChar char="•"/>
            </a:pPr>
            <a:r>
              <a:rPr lang="en-GB" sz="1800" b="1" dirty="0"/>
              <a:t>This is further reflected by other related governance arrangements</a:t>
            </a:r>
          </a:p>
          <a:p>
            <a:pPr marL="645750" lvl="2" indent="-285750">
              <a:buFont typeface="Arial" panose="020B0604020202020204" pitchFamily="34" charset="0"/>
              <a:buChar char="•"/>
            </a:pPr>
            <a:r>
              <a:rPr lang="en-GB" sz="1800" dirty="0"/>
              <a:t>These include, for instance, the institution of financial inspectors deployed in some SOEs or existence of overly prescriptive revenue control mechanisms for several SOEs</a:t>
            </a:r>
          </a:p>
          <a:p>
            <a:pPr marL="645750" lvl="2" indent="-285750">
              <a:buFont typeface="Arial" panose="020B0604020202020204" pitchFamily="34" charset="0"/>
              <a:buChar char="•"/>
            </a:pPr>
            <a:endParaRPr lang="en-GB" sz="1800" dirty="0"/>
          </a:p>
        </p:txBody>
      </p:sp>
    </p:spTree>
    <p:extLst>
      <p:ext uri="{BB962C8B-B14F-4D97-AF65-F5344CB8AC3E}">
        <p14:creationId xmlns:p14="http://schemas.microsoft.com/office/powerpoint/2010/main" val="4085226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Reform area: monitoring</a:t>
            </a:r>
          </a:p>
        </p:txBody>
      </p:sp>
      <p:sp>
        <p:nvSpPr>
          <p:cNvPr id="3" name="Date Placeholder 2"/>
          <p:cNvSpPr>
            <a:spLocks noGrp="1"/>
          </p:cNvSpPr>
          <p:nvPr>
            <p:ph type="dt" sz="half" idx="2"/>
          </p:nvPr>
        </p:nvSpPr>
        <p:spPr/>
        <p:txBody>
          <a:bodyPr/>
          <a:lstStyle/>
          <a:p>
            <a:fld id="{4AC23DB2-FB1A-4E43-8F6F-8E1E5CEC6EBA}" type="datetime3">
              <a:rPr lang="en-GB" smtClean="0"/>
              <a:t>6 September, 2019</a:t>
            </a:fld>
            <a:endParaRPr lang="en-GB" dirty="0"/>
          </a:p>
        </p:txBody>
      </p:sp>
      <p:sp>
        <p:nvSpPr>
          <p:cNvPr id="4" name="Footer Placeholder 3"/>
          <p:cNvSpPr>
            <a:spLocks noGrp="1"/>
          </p:cNvSpPr>
          <p:nvPr>
            <p:ph type="ftr" sz="quarter" idx="3"/>
          </p:nvPr>
        </p:nvSpPr>
        <p:spPr/>
        <p:txBody>
          <a:bodyPr/>
          <a:lstStyle/>
          <a:p>
            <a:endParaRPr lang="en-GB"/>
          </a:p>
        </p:txBody>
      </p:sp>
      <p:sp>
        <p:nvSpPr>
          <p:cNvPr id="5" name="Slide Number Placeholder 4"/>
          <p:cNvSpPr>
            <a:spLocks noGrp="1"/>
          </p:cNvSpPr>
          <p:nvPr>
            <p:ph type="sldNum" sz="quarter" idx="4"/>
          </p:nvPr>
        </p:nvSpPr>
        <p:spPr/>
        <p:txBody>
          <a:bodyPr/>
          <a:lstStyle/>
          <a:p>
            <a:fld id="{71F9F866-B438-9445-8D9F-1F8FF6608833}" type="slidenum">
              <a:rPr lang="en-GB" smtClean="0"/>
              <a:pPr/>
              <a:t>9</a:t>
            </a:fld>
            <a:endParaRPr lang="en-GB" dirty="0"/>
          </a:p>
        </p:txBody>
      </p:sp>
      <p:sp>
        <p:nvSpPr>
          <p:cNvPr id="6" name="Text Placeholder 5"/>
          <p:cNvSpPr>
            <a:spLocks noGrp="1"/>
          </p:cNvSpPr>
          <p:nvPr>
            <p:ph type="body" sz="quarter" idx="10"/>
          </p:nvPr>
        </p:nvSpPr>
        <p:spPr>
          <a:xfrm>
            <a:off x="719138" y="1282700"/>
            <a:ext cx="7705725" cy="5197300"/>
          </a:xfrm>
        </p:spPr>
        <p:txBody>
          <a:bodyPr/>
          <a:lstStyle/>
          <a:p>
            <a:pPr marL="285750" indent="-285750">
              <a:buFont typeface="Arial" panose="020B0604020202020204" pitchFamily="34" charset="0"/>
              <a:buChar char="•"/>
            </a:pPr>
            <a:r>
              <a:rPr lang="en-GB" sz="1800" b="1" dirty="0"/>
              <a:t>Collection and dissemination of baseline data on the SOE sector need further improvement</a:t>
            </a:r>
          </a:p>
          <a:p>
            <a:pPr marL="645750" lvl="2" indent="-285750">
              <a:buFont typeface="Arial" panose="020B0604020202020204" pitchFamily="34" charset="0"/>
              <a:buChar char="•"/>
            </a:pPr>
            <a:r>
              <a:rPr lang="en-GB" sz="1800" dirty="0"/>
              <a:t>Introduction of efficiency-focused KPIs is commendable, though degree of disclosure with relation to KPIs needs to improve</a:t>
            </a:r>
          </a:p>
          <a:p>
            <a:pPr marL="645750" lvl="2" indent="-285750">
              <a:buFont typeface="Arial" panose="020B0604020202020204" pitchFamily="34" charset="0"/>
              <a:buChar char="•"/>
            </a:pPr>
            <a:r>
              <a:rPr lang="en-GB" sz="1800" dirty="0"/>
              <a:t>Currently available data does not allow to adequately assess the footprint and performance of SOEs in the economy</a:t>
            </a:r>
          </a:p>
          <a:p>
            <a:pPr marL="285750" indent="-285750">
              <a:buFont typeface="Arial" panose="020B0604020202020204" pitchFamily="34" charset="0"/>
              <a:buChar char="•"/>
            </a:pPr>
            <a:r>
              <a:rPr lang="en-GB" sz="1800" b="1" dirty="0"/>
              <a:t>Streamlining the SOE performance monitoring system to prioritize SOE efficiency</a:t>
            </a:r>
          </a:p>
          <a:p>
            <a:pPr marL="645750" lvl="2" indent="-285750">
              <a:buFont typeface="Arial" panose="020B0604020202020204" pitchFamily="34" charset="0"/>
              <a:buChar char="•"/>
            </a:pPr>
            <a:r>
              <a:rPr lang="en-GB" sz="1800" dirty="0"/>
              <a:t>Existence of both efficiency focused KPIs and multiple quantitative targets do not clarify well objectives of the state towards its portfolio of enterprises</a:t>
            </a:r>
          </a:p>
          <a:p>
            <a:pPr marL="285750" indent="-285750">
              <a:buFont typeface="Arial" panose="020B0604020202020204" pitchFamily="34" charset="0"/>
              <a:buChar char="•"/>
            </a:pPr>
            <a:r>
              <a:rPr lang="en-GB" sz="1800" b="1" dirty="0"/>
              <a:t>This is tied to a larger issue of necessity of clearly articulated policy on objectives and criteria for state ownership</a:t>
            </a:r>
          </a:p>
          <a:p>
            <a:pPr marL="645750" lvl="2" indent="-285750">
              <a:buFont typeface="Arial" panose="020B0604020202020204" pitchFamily="34" charset="0"/>
              <a:buChar char="•"/>
            </a:pPr>
            <a:r>
              <a:rPr lang="en-GB" sz="1800" dirty="0"/>
              <a:t>Well-articulated state ownership policy would help identify better a monitoring system that can help achieve government’s objectives</a:t>
            </a:r>
          </a:p>
        </p:txBody>
      </p:sp>
    </p:spTree>
    <p:extLst>
      <p:ext uri="{BB962C8B-B14F-4D97-AF65-F5344CB8AC3E}">
        <p14:creationId xmlns:p14="http://schemas.microsoft.com/office/powerpoint/2010/main" val="21622255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6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6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6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6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6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6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6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6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6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6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7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7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7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7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7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7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7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7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7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7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9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9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9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9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9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9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9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9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9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9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1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1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1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1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1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1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1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1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1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1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2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2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2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2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2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2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2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2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2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2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3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3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3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3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3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9.xml><?xml version="1.0" encoding="utf-8"?>
<p:tagLst xmlns:a="http://schemas.openxmlformats.org/drawingml/2006/main" xmlns:r="http://schemas.openxmlformats.org/officeDocument/2006/relationships" xmlns:p="http://schemas.openxmlformats.org/presentationml/2006/main">
  <p:tag name="BJHEADERFOOTERLABEL" val="TRUE"/>
</p:tagLst>
</file>

<file path=ppt/theme/theme1.xml><?xml version="1.0" encoding="utf-8"?>
<a:theme xmlns:a="http://schemas.openxmlformats.org/drawingml/2006/main" name="Presentations+template">
  <a:themeElements>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25400">
          <a:solidFill>
            <a:schemeClr val="tx1"/>
          </a:solidFill>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2.xml><?xml version="1.0" encoding="utf-8"?>
<a:theme xmlns:a="http://schemas.openxmlformats.org/drawingml/2006/main" name="1_template-english-4.3">
  <a:themeElements>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25400">
          <a:solidFill>
            <a:schemeClr val="tx1"/>
          </a:solidFill>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3.xml><?xml version="1.0" encoding="utf-8"?>
<a:theme xmlns:a="http://schemas.openxmlformats.org/drawingml/2006/main" name="EBRDmain_french">
  <a:themeElements>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4.xml><?xml version="1.0" encoding="utf-8"?>
<a:theme xmlns:a="http://schemas.openxmlformats.org/drawingml/2006/main" name="EBRDmain_german">
  <a:themeElements>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5.xml><?xml version="1.0" encoding="utf-8"?>
<a:theme xmlns:a="http://schemas.openxmlformats.org/drawingml/2006/main" name="EBRDmain_Russian">
  <a:themeElements>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6.xml><?xml version="1.0" encoding="utf-8"?>
<a:theme xmlns:a="http://schemas.openxmlformats.org/drawingml/2006/main" name="Title and section slides">
  <a:themeElements>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7.xml><?xml version="1.0" encoding="utf-8"?>
<a:theme xmlns:a="http://schemas.openxmlformats.org/drawingml/2006/main" name="template-english-4.3-1">
  <a:themeElements>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sisl xmlns:xsi="http://www.w3.org/2001/XMLSchema-instance" xmlns:xsd="http://www.w3.org/2001/XMLSchema" xmlns="http://www.boldonjames.com/2008/01/sie/internal/label" sislVersion="0" policy="1d45786f-a737-4735-8af6-df12fb6939a2" origin="userSelected">
  <element uid="id_classification_generalbusiness" value=""/>
  <element uid="214105f6-acd4-485a-afa0-a0b988f7534c" value=""/>
</sisl>
</file>

<file path=customXml/item2.xml><?xml version="1.0" encoding="utf-8"?>
<ct:contentTypeSchema xmlns:ct="http://schemas.microsoft.com/office/2006/metadata/contentType" xmlns:ma="http://schemas.microsoft.com/office/2006/metadata/properties/metaAttributes" ct:_="" ma:_="" ma:contentTypeName="Document" ma:contentTypeID="0x010100C9C7F02B62C47A4291C07E0E26F559D7" ma:contentTypeVersion="0" ma:contentTypeDescription="Create a new document." ma:contentTypeScope="" ma:versionID="6713dbc9d3e89ee363bf31a3a46fc8f2">
  <xsd:schema xmlns:xsd="http://www.w3.org/2001/XMLSchema" xmlns:xs="http://www.w3.org/2001/XMLSchema" xmlns:p="http://schemas.microsoft.com/office/2006/metadata/properties" targetNamespace="http://schemas.microsoft.com/office/2006/metadata/properties" ma:root="true" ma:fieldsID="fec24b596f00f9089ba7029de868ddf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1682E64-0E08-4F0F-85A6-22037CAECDB4}">
  <ds:schemaRefs>
    <ds:schemaRef ds:uri="http://www.w3.org/2001/XMLSchema"/>
    <ds:schemaRef ds:uri="http://www.boldonjames.com/2008/01/sie/internal/label"/>
  </ds:schemaRefs>
</ds:datastoreItem>
</file>

<file path=customXml/itemProps2.xml><?xml version="1.0" encoding="utf-8"?>
<ds:datastoreItem xmlns:ds="http://schemas.openxmlformats.org/officeDocument/2006/customXml" ds:itemID="{0C8D51BD-39FA-4643-BC60-5B1C82BD8F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EBEB0E03-B95C-4BAD-B7B6-AD46BE7C35E7}">
  <ds:schemaRefs>
    <ds:schemaRef ds:uri="http://schemas.microsoft.com/sharepoint/v3/contenttype/forms"/>
  </ds:schemaRefs>
</ds:datastoreItem>
</file>

<file path=customXml/itemProps4.xml><?xml version="1.0" encoding="utf-8"?>
<ds:datastoreItem xmlns:ds="http://schemas.openxmlformats.org/officeDocument/2006/customXml" ds:itemID="{EAF04B52-D4B5-4365-97CE-A6C099464C66}">
  <ds:schemaRefs>
    <ds:schemaRef ds:uri="http://purl.org/dc/terms/"/>
    <ds:schemaRef ds:uri="http://schemas.openxmlformats.org/package/2006/metadata/core-properties"/>
    <ds:schemaRef ds:uri="http://purl.org/dc/dcmitype/"/>
    <ds:schemaRef ds:uri="http://www.w3.org/XML/1998/namespace"/>
    <ds:schemaRef ds:uri="http://schemas.microsoft.com/office/infopath/2007/PartnerControls"/>
    <ds:schemaRef ds:uri="http://purl.org/dc/elements/1.1/"/>
    <ds:schemaRef ds:uri="http://schemas.microsoft.com/office/2006/documentManagement/typ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Presentations+template</Template>
  <TotalTime>2119</TotalTime>
  <Words>1080</Words>
  <Application>Microsoft Office PowerPoint</Application>
  <PresentationFormat>On-screen Show (4:3)</PresentationFormat>
  <Paragraphs>111</Paragraphs>
  <Slides>12</Slides>
  <Notes>12</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12</vt:i4>
      </vt:variant>
    </vt:vector>
  </HeadingPairs>
  <TitlesOfParts>
    <vt:vector size="23" baseType="lpstr">
      <vt:lpstr>Arial</vt:lpstr>
      <vt:lpstr>Bodoni MT</vt:lpstr>
      <vt:lpstr>Franklin Gothic Book</vt:lpstr>
      <vt:lpstr>Franklin Gothic Medium</vt:lpstr>
      <vt:lpstr>Presentations+template</vt:lpstr>
      <vt:lpstr>1_template-english-4.3</vt:lpstr>
      <vt:lpstr>EBRDmain_french</vt:lpstr>
      <vt:lpstr>EBRDmain_german</vt:lpstr>
      <vt:lpstr>EBRDmain_Russian</vt:lpstr>
      <vt:lpstr>Title and section slides</vt:lpstr>
      <vt:lpstr>template-english-4.3-1</vt:lpstr>
      <vt:lpstr>State-owned enterprises in Uzbekistan: taking stock and options for the future</vt:lpstr>
      <vt:lpstr>Outline</vt:lpstr>
      <vt:lpstr>SOEs in Uzbekistan – general information</vt:lpstr>
      <vt:lpstr>SOEs in Uzbekistan – general information</vt:lpstr>
      <vt:lpstr>Governance arrangements: key elements</vt:lpstr>
      <vt:lpstr>Governance arrangements: key elements</vt:lpstr>
      <vt:lpstr>Governance arrangements: monitoring</vt:lpstr>
      <vt:lpstr>Governance arrangements: monitoring</vt:lpstr>
      <vt:lpstr>Reform area: monitoring</vt:lpstr>
      <vt:lpstr>Reform area: governance arrangements</vt:lpstr>
      <vt:lpstr>Reform area: governance arrangements</vt:lpstr>
      <vt:lpstr>Contacts</vt:lpstr>
    </vt:vector>
  </TitlesOfParts>
  <Company>EBRD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of the EBRD</dc:title>
  <dc:creator>Dillon, Robert</dc:creator>
  <cp:keywords>[EBRD/OFFICIAL USE]</cp:keywords>
  <cp:lastModifiedBy>Widya Alwarritzi</cp:lastModifiedBy>
  <cp:revision>307</cp:revision>
  <cp:lastPrinted>2018-06-22T09:20:25Z</cp:lastPrinted>
  <dcterms:created xsi:type="dcterms:W3CDTF">2017-10-12T08:50:33Z</dcterms:created>
  <dcterms:modified xsi:type="dcterms:W3CDTF">2019-09-06T00:41:56Z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251ca206-c4b9-4ea5-95c6-2fc231a980c1</vt:lpwstr>
  </property>
  <property fmtid="{D5CDD505-2E9C-101B-9397-08002B2CF9AE}" pid="3" name="bjSaver">
    <vt:lpwstr>+VyEgiTPZD3qRfLBjwXeeDHgZGrKM6Ez</vt:lpwstr>
  </property>
  <property fmtid="{D5CDD505-2E9C-101B-9397-08002B2CF9AE}" pid="4" name="bjDocumentSecurityLabel">
    <vt:lpwstr>OFFICIAL USE</vt:lpwstr>
  </property>
  <property fmtid="{D5CDD505-2E9C-101B-9397-08002B2CF9AE}" pid="5" name="bjDocumentLabelXML">
    <vt:lpwstr>&lt;?xml version="1.0" encoding="us-ascii"?&gt;&lt;sisl xmlns:xsi="http://www.w3.org/2001/XMLSchema-instance" xmlns:xsd="http://www.w3.org/2001/XMLSchema" sislVersion="0" policy="1d45786f-a737-4735-8af6-df12fb6939a2" origin="userSelected" xmlns="http://www.boldonj</vt:lpwstr>
  </property>
  <property fmtid="{D5CDD505-2E9C-101B-9397-08002B2CF9AE}" pid="6" name="bjDocumentLabelXML-0">
    <vt:lpwstr>ames.com/2008/01/sie/internal/label"&gt;&lt;element uid="id_classification_generalbusiness" value="" /&gt;&lt;element uid="214105f6-acd4-485a-afa0-a0b988f7534c" value="" /&gt;&lt;/sisl&gt;</vt:lpwstr>
  </property>
  <property fmtid="{D5CDD505-2E9C-101B-9397-08002B2CF9AE}" pid="7" name="ContentTypeId">
    <vt:lpwstr>0x010100C9C7F02B62C47A4291C07E0E26F559D7</vt:lpwstr>
  </property>
  <property fmtid="{D5CDD505-2E9C-101B-9397-08002B2CF9AE}" pid="8" name="j78542b1fffc4a1c84659474212e3133">
    <vt:lpwstr>ADBI|6ab333e4-840e-4a36-ad3a-4369eaad4122</vt:lpwstr>
  </property>
  <property fmtid="{D5CDD505-2E9C-101B-9397-08002B2CF9AE}" pid="9" name="TaxCatchAll">
    <vt:lpwstr>4;#ADBI|6ab333e4-840e-4a36-ad3a-4369eaad4122;#3;#ADBI|6ab333e4-840e-4a36-ad3a-4369eaad4122</vt:lpwstr>
  </property>
  <property fmtid="{D5CDD505-2E9C-101B-9397-08002B2CF9AE}" pid="10" name="d61536b25a8a4fedb48bb564279be82a">
    <vt:lpwstr>ADBI|6ab333e4-840e-4a36-ad3a-4369eaad4122</vt:lpwstr>
  </property>
  <property fmtid="{D5CDD505-2E9C-101B-9397-08002B2CF9AE}" pid="11" name="ADBDepartmentOwner">
    <vt:lpwstr>4;#ADBI|6ab333e4-840e-4a36-ad3a-4369eaad4122</vt:lpwstr>
  </property>
  <property fmtid="{D5CDD505-2E9C-101B-9397-08002B2CF9AE}" pid="12" name="ADBContentGroup">
    <vt:lpwstr>3;#ADBI|6ab333e4-840e-4a36-ad3a-4369eaad4122</vt:lpwstr>
  </property>
</Properties>
</file>